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1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CFF74-ED22-4100-9DBF-6D0AD4F025C3}" v="1" dt="2026-03-11T02:42:14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6357" autoAdjust="0"/>
  </p:normalViewPr>
  <p:slideViewPr>
    <p:cSldViewPr snapToGrid="0" snapToObjects="1">
      <p:cViewPr varScale="1">
        <p:scale>
          <a:sx n="56" d="100"/>
          <a:sy n="56" d="100"/>
        </p:scale>
        <p:origin x="107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Lopez" userId="1d6bbe8c-f032-4d4b-82b1-ae724181005d" providerId="ADAL" clId="{F0702737-1633-4604-BA84-6823CC0039BD}"/>
    <pc:docChg chg="undo custSel addSld delSld modSld sldOrd">
      <pc:chgData name="Grace Lopez" userId="1d6bbe8c-f032-4d4b-82b1-ae724181005d" providerId="ADAL" clId="{F0702737-1633-4604-BA84-6823CC0039BD}" dt="2026-03-11T02:42:49.112" v="2539" actId="1076"/>
      <pc:docMkLst>
        <pc:docMk/>
      </pc:docMkLst>
      <pc:sldChg chg="delSp modSp mod">
        <pc:chgData name="Grace Lopez" userId="1d6bbe8c-f032-4d4b-82b1-ae724181005d" providerId="ADAL" clId="{F0702737-1633-4604-BA84-6823CC0039BD}" dt="2026-02-24T10:10:26.216" v="76" actId="478"/>
        <pc:sldMkLst>
          <pc:docMk/>
          <pc:sldMk cId="1573927578" sldId="256"/>
        </pc:sldMkLst>
        <pc:spChg chg="mod">
          <ac:chgData name="Grace Lopez" userId="1d6bbe8c-f032-4d4b-82b1-ae724181005d" providerId="ADAL" clId="{F0702737-1633-4604-BA84-6823CC0039BD}" dt="2026-02-24T10:10:19.172" v="75" actId="20577"/>
          <ac:spMkLst>
            <pc:docMk/>
            <pc:sldMk cId="1573927578" sldId="256"/>
            <ac:spMk id="2" creationId="{29AC7AEC-D459-01B4-F81D-4B5C750F5777}"/>
          </ac:spMkLst>
        </pc:spChg>
      </pc:sldChg>
      <pc:sldChg chg="modSp add del mod ord">
        <pc:chgData name="Grace Lopez" userId="1d6bbe8c-f032-4d4b-82b1-ae724181005d" providerId="ADAL" clId="{F0702737-1633-4604-BA84-6823CC0039BD}" dt="2026-02-24T11:00:55.031" v="2485" actId="20577"/>
        <pc:sldMkLst>
          <pc:docMk/>
          <pc:sldMk cId="4160392691" sldId="257"/>
        </pc:sldMkLst>
        <pc:spChg chg="mod">
          <ac:chgData name="Grace Lopez" userId="1d6bbe8c-f032-4d4b-82b1-ae724181005d" providerId="ADAL" clId="{F0702737-1633-4604-BA84-6823CC0039BD}" dt="2026-02-24T11:00:55.031" v="2485" actId="20577"/>
          <ac:spMkLst>
            <pc:docMk/>
            <pc:sldMk cId="4160392691" sldId="257"/>
            <ac:spMk id="2" creationId="{E289A24C-0BD4-351B-F43A-56BAA3D5FC43}"/>
          </ac:spMkLst>
        </pc:spChg>
      </pc:sldChg>
      <pc:sldChg chg="addSp delSp modSp mod">
        <pc:chgData name="Grace Lopez" userId="1d6bbe8c-f032-4d4b-82b1-ae724181005d" providerId="ADAL" clId="{F0702737-1633-4604-BA84-6823CC0039BD}" dt="2026-03-11T02:42:49.112" v="2539" actId="1076"/>
        <pc:sldMkLst>
          <pc:docMk/>
          <pc:sldMk cId="1619764775" sldId="258"/>
        </pc:sldMkLst>
        <pc:spChg chg="mod">
          <ac:chgData name="Grace Lopez" userId="1d6bbe8c-f032-4d4b-82b1-ae724181005d" providerId="ADAL" clId="{F0702737-1633-4604-BA84-6823CC0039BD}" dt="2026-02-24T10:28:33.338" v="1122" actId="20577"/>
          <ac:spMkLst>
            <pc:docMk/>
            <pc:sldMk cId="1619764775" sldId="258"/>
            <ac:spMk id="2" creationId="{92278FD2-8078-8269-7FB8-056284F057F4}"/>
          </ac:spMkLst>
        </pc:spChg>
        <pc:spChg chg="add mod">
          <ac:chgData name="Grace Lopez" userId="1d6bbe8c-f032-4d4b-82b1-ae724181005d" providerId="ADAL" clId="{F0702737-1633-4604-BA84-6823CC0039BD}" dt="2026-02-24T10:26:13.578" v="927" actId="1076"/>
          <ac:spMkLst>
            <pc:docMk/>
            <pc:sldMk cId="1619764775" sldId="258"/>
            <ac:spMk id="12" creationId="{5D71EF86-9CB9-4AC0-9409-B720E36683A4}"/>
          </ac:spMkLst>
        </pc:spChg>
        <pc:spChg chg="add mod">
          <ac:chgData name="Grace Lopez" userId="1d6bbe8c-f032-4d4b-82b1-ae724181005d" providerId="ADAL" clId="{F0702737-1633-4604-BA84-6823CC0039BD}" dt="2026-02-24T10:26:10.694" v="926" actId="1076"/>
          <ac:spMkLst>
            <pc:docMk/>
            <pc:sldMk cId="1619764775" sldId="258"/>
            <ac:spMk id="13" creationId="{ABA0B446-B4A1-228B-04FE-FB54BF484698}"/>
          </ac:spMkLst>
        </pc:spChg>
        <pc:spChg chg="add mod">
          <ac:chgData name="Grace Lopez" userId="1d6bbe8c-f032-4d4b-82b1-ae724181005d" providerId="ADAL" clId="{F0702737-1633-4604-BA84-6823CC0039BD}" dt="2026-02-24T10:26:08.034" v="925" actId="1076"/>
          <ac:spMkLst>
            <pc:docMk/>
            <pc:sldMk cId="1619764775" sldId="258"/>
            <ac:spMk id="14" creationId="{738DB8B1-7C9B-88AF-25A3-91E99518DA16}"/>
          </ac:spMkLst>
        </pc:spChg>
        <pc:spChg chg="add mod">
          <ac:chgData name="Grace Lopez" userId="1d6bbe8c-f032-4d4b-82b1-ae724181005d" providerId="ADAL" clId="{F0702737-1633-4604-BA84-6823CC0039BD}" dt="2026-03-11T02:42:40.561" v="2537" actId="1076"/>
          <ac:spMkLst>
            <pc:docMk/>
            <pc:sldMk cId="1619764775" sldId="258"/>
            <ac:spMk id="19" creationId="{7282E88E-70F8-FD59-4BB4-F1421D8FD0D6}"/>
          </ac:spMkLst>
        </pc:spChg>
        <pc:spChg chg="add mod">
          <ac:chgData name="Grace Lopez" userId="1d6bbe8c-f032-4d4b-82b1-ae724181005d" providerId="ADAL" clId="{F0702737-1633-4604-BA84-6823CC0039BD}" dt="2026-03-11T02:42:40.561" v="2537" actId="1076"/>
          <ac:spMkLst>
            <pc:docMk/>
            <pc:sldMk cId="1619764775" sldId="258"/>
            <ac:spMk id="20" creationId="{2D1822C0-88D5-E424-D8CC-651CBD8D5455}"/>
          </ac:spMkLst>
        </pc:spChg>
        <pc:spChg chg="add mod">
          <ac:chgData name="Grace Lopez" userId="1d6bbe8c-f032-4d4b-82b1-ae724181005d" providerId="ADAL" clId="{F0702737-1633-4604-BA84-6823CC0039BD}" dt="2026-02-24T10:26:21.987" v="929" actId="1076"/>
          <ac:spMkLst>
            <pc:docMk/>
            <pc:sldMk cId="1619764775" sldId="258"/>
            <ac:spMk id="21" creationId="{07BFC961-BD9F-91E7-8741-664508497995}"/>
          </ac:spMkLst>
        </pc:spChg>
        <pc:spChg chg="add mod">
          <ac:chgData name="Grace Lopez" userId="1d6bbe8c-f032-4d4b-82b1-ae724181005d" providerId="ADAL" clId="{F0702737-1633-4604-BA84-6823CC0039BD}" dt="2026-03-11T02:42:49.112" v="2539" actId="1076"/>
          <ac:spMkLst>
            <pc:docMk/>
            <pc:sldMk cId="1619764775" sldId="258"/>
            <ac:spMk id="22" creationId="{C9A7E434-D863-8C1E-BBCE-CFB7E3911B59}"/>
          </ac:spMkLst>
        </pc:spChg>
        <pc:spChg chg="add mod">
          <ac:chgData name="Grace Lopez" userId="1d6bbe8c-f032-4d4b-82b1-ae724181005d" providerId="ADAL" clId="{F0702737-1633-4604-BA84-6823CC0039BD}" dt="2026-03-11T02:42:44.610" v="2538" actId="1076"/>
          <ac:spMkLst>
            <pc:docMk/>
            <pc:sldMk cId="1619764775" sldId="258"/>
            <ac:spMk id="23" creationId="{127CB312-FA07-8857-3056-B7D7C0E0C8FE}"/>
          </ac:spMkLst>
        </pc:spChg>
        <pc:spChg chg="add mod">
          <ac:chgData name="Grace Lopez" userId="1d6bbe8c-f032-4d4b-82b1-ae724181005d" providerId="ADAL" clId="{F0702737-1633-4604-BA84-6823CC0039BD}" dt="2026-03-11T02:42:44.610" v="2538" actId="1076"/>
          <ac:spMkLst>
            <pc:docMk/>
            <pc:sldMk cId="1619764775" sldId="258"/>
            <ac:spMk id="24" creationId="{8FF8F451-8F0F-C050-8D85-B9E1FC464957}"/>
          </ac:spMkLst>
        </pc:spChg>
        <pc:spChg chg="add mod">
          <ac:chgData name="Grace Lopez" userId="1d6bbe8c-f032-4d4b-82b1-ae724181005d" providerId="ADAL" clId="{F0702737-1633-4604-BA84-6823CC0039BD}" dt="2026-02-24T10:27:14.140" v="1003" actId="20577"/>
          <ac:spMkLst>
            <pc:docMk/>
            <pc:sldMk cId="1619764775" sldId="258"/>
            <ac:spMk id="27" creationId="{1F7280C4-B618-6DAE-2BD4-1C60C4AD96C0}"/>
          </ac:spMkLst>
        </pc:spChg>
        <pc:spChg chg="add mod">
          <ac:chgData name="Grace Lopez" userId="1d6bbe8c-f032-4d4b-82b1-ae724181005d" providerId="ADAL" clId="{F0702737-1633-4604-BA84-6823CC0039BD}" dt="2026-02-24T10:27:34.377" v="1093" actId="20577"/>
          <ac:spMkLst>
            <pc:docMk/>
            <pc:sldMk cId="1619764775" sldId="258"/>
            <ac:spMk id="28" creationId="{C624253A-D8C8-DDF8-6E7F-55B3161D65FD}"/>
          </ac:spMkLst>
        </pc:spChg>
        <pc:picChg chg="add mod ord">
          <ac:chgData name="Grace Lopez" userId="1d6bbe8c-f032-4d4b-82b1-ae724181005d" providerId="ADAL" clId="{F0702737-1633-4604-BA84-6823CC0039BD}" dt="2026-02-24T10:26:03.911" v="924" actId="167"/>
          <ac:picMkLst>
            <pc:docMk/>
            <pc:sldMk cId="1619764775" sldId="258"/>
            <ac:picMk id="26" creationId="{E610A8B5-568E-478E-41B6-A11479099861}"/>
          </ac:picMkLst>
        </pc:picChg>
      </pc:sldChg>
      <pc:sldChg chg="addSp delSp modSp mod ord">
        <pc:chgData name="Grace Lopez" userId="1d6bbe8c-f032-4d4b-82b1-ae724181005d" providerId="ADAL" clId="{F0702737-1633-4604-BA84-6823CC0039BD}" dt="2026-02-24T10:42:20.579" v="2148" actId="20577"/>
        <pc:sldMkLst>
          <pc:docMk/>
          <pc:sldMk cId="3404531682" sldId="260"/>
        </pc:sldMkLst>
        <pc:spChg chg="mod">
          <ac:chgData name="Grace Lopez" userId="1d6bbe8c-f032-4d4b-82b1-ae724181005d" providerId="ADAL" clId="{F0702737-1633-4604-BA84-6823CC0039BD}" dt="2026-02-24T10:41:34.813" v="2130" actId="1076"/>
          <ac:spMkLst>
            <pc:docMk/>
            <pc:sldMk cId="3404531682" sldId="260"/>
            <ac:spMk id="2" creationId="{6EAED002-290F-D2FA-8F76-C69CF49402DF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6" creationId="{1291E407-277B-7857-34F8-00DF7323F24C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7" creationId="{9BA30191-7085-9AA7-F7D7-0E1A3960CAEE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8" creationId="{EC03A4EF-9609-7028-5436-3292616381CF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9" creationId="{E891D5AA-813F-8044-44BF-DF87C9C60077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10" creationId="{A983F531-A153-7D3B-433E-96F1EF2EB6BF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11" creationId="{496E7ACA-8AD6-59DE-B3FA-8D2B74E61D57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12" creationId="{94AD032A-3860-7AEE-ABAE-6A773AA0B1BA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13" creationId="{4E6E9CD3-10F4-150B-46A8-C3CA19347E8B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14" creationId="{8EF91F7B-6248-A065-09B0-F552E4E5202E}"/>
          </ac:spMkLst>
        </pc:spChg>
        <pc:spChg chg="add mod">
          <ac:chgData name="Grace Lopez" userId="1d6bbe8c-f032-4d4b-82b1-ae724181005d" providerId="ADAL" clId="{F0702737-1633-4604-BA84-6823CC0039BD}" dt="2026-02-24T10:41:31.266" v="2129" actId="1076"/>
          <ac:spMkLst>
            <pc:docMk/>
            <pc:sldMk cId="3404531682" sldId="260"/>
            <ac:spMk id="15" creationId="{93749FF7-66DB-70DE-0071-DAAD5A33B084}"/>
          </ac:spMkLst>
        </pc:spChg>
        <pc:spChg chg="add mod">
          <ac:chgData name="Grace Lopez" userId="1d6bbe8c-f032-4d4b-82b1-ae724181005d" providerId="ADAL" clId="{F0702737-1633-4604-BA84-6823CC0039BD}" dt="2026-02-24T10:41:43.532" v="2132" actId="1076"/>
          <ac:spMkLst>
            <pc:docMk/>
            <pc:sldMk cId="3404531682" sldId="260"/>
            <ac:spMk id="16" creationId="{D1BE98F4-47B0-A19F-BC6D-624A14740142}"/>
          </ac:spMkLst>
        </pc:spChg>
        <pc:spChg chg="add mod">
          <ac:chgData name="Grace Lopez" userId="1d6bbe8c-f032-4d4b-82b1-ae724181005d" providerId="ADAL" clId="{F0702737-1633-4604-BA84-6823CC0039BD}" dt="2026-02-24T10:41:50.717" v="2136" actId="20577"/>
          <ac:spMkLst>
            <pc:docMk/>
            <pc:sldMk cId="3404531682" sldId="260"/>
            <ac:spMk id="17" creationId="{83449555-0B33-191B-F532-0038F0B823B0}"/>
          </ac:spMkLst>
        </pc:spChg>
        <pc:spChg chg="add mod">
          <ac:chgData name="Grace Lopez" userId="1d6bbe8c-f032-4d4b-82b1-ae724181005d" providerId="ADAL" clId="{F0702737-1633-4604-BA84-6823CC0039BD}" dt="2026-02-24T10:42:04.457" v="2140" actId="20577"/>
          <ac:spMkLst>
            <pc:docMk/>
            <pc:sldMk cId="3404531682" sldId="260"/>
            <ac:spMk id="18" creationId="{7F1E234B-E7A8-1802-5353-570E21AAB7B5}"/>
          </ac:spMkLst>
        </pc:spChg>
        <pc:spChg chg="add mod">
          <ac:chgData name="Grace Lopez" userId="1d6bbe8c-f032-4d4b-82b1-ae724181005d" providerId="ADAL" clId="{F0702737-1633-4604-BA84-6823CC0039BD}" dt="2026-02-24T10:42:12.013" v="2144" actId="20577"/>
          <ac:spMkLst>
            <pc:docMk/>
            <pc:sldMk cId="3404531682" sldId="260"/>
            <ac:spMk id="19" creationId="{48B62489-B036-C0C6-F2BA-452AEC757186}"/>
          </ac:spMkLst>
        </pc:spChg>
        <pc:spChg chg="add mod">
          <ac:chgData name="Grace Lopez" userId="1d6bbe8c-f032-4d4b-82b1-ae724181005d" providerId="ADAL" clId="{F0702737-1633-4604-BA84-6823CC0039BD}" dt="2026-02-24T10:42:20.579" v="2148" actId="20577"/>
          <ac:spMkLst>
            <pc:docMk/>
            <pc:sldMk cId="3404531682" sldId="260"/>
            <ac:spMk id="20" creationId="{9C8665AB-2414-3C2F-55ED-B747F2BF7548}"/>
          </ac:spMkLst>
        </pc:spChg>
        <pc:picChg chg="add mod">
          <ac:chgData name="Grace Lopez" userId="1d6bbe8c-f032-4d4b-82b1-ae724181005d" providerId="ADAL" clId="{F0702737-1633-4604-BA84-6823CC0039BD}" dt="2026-02-24T10:38:59.846" v="1654" actId="1076"/>
          <ac:picMkLst>
            <pc:docMk/>
            <pc:sldMk cId="3404531682" sldId="260"/>
            <ac:picMk id="5" creationId="{07D25A76-B54D-A47B-F419-F42C3A3AD722}"/>
          </ac:picMkLst>
        </pc:picChg>
      </pc:sldChg>
      <pc:sldChg chg="addSp delSp modSp add mod">
        <pc:chgData name="Grace Lopez" userId="1d6bbe8c-f032-4d4b-82b1-ae724181005d" providerId="ADAL" clId="{F0702737-1633-4604-BA84-6823CC0039BD}" dt="2026-02-24T10:37:31.109" v="1648" actId="1076"/>
        <pc:sldMkLst>
          <pc:docMk/>
          <pc:sldMk cId="1891120457" sldId="261"/>
        </pc:sldMkLst>
        <pc:spChg chg="mod">
          <ac:chgData name="Grace Lopez" userId="1d6bbe8c-f032-4d4b-82b1-ae724181005d" providerId="ADAL" clId="{F0702737-1633-4604-BA84-6823CC0039BD}" dt="2026-02-24T10:37:02.502" v="1642" actId="1076"/>
          <ac:spMkLst>
            <pc:docMk/>
            <pc:sldMk cId="1891120457" sldId="261"/>
            <ac:spMk id="2" creationId="{72C022E2-85F0-5361-D4C1-99ABEEE3AAC3}"/>
          </ac:spMkLst>
        </pc:spChg>
        <pc:spChg chg="mod">
          <ac:chgData name="Grace Lopez" userId="1d6bbe8c-f032-4d4b-82b1-ae724181005d" providerId="ADAL" clId="{F0702737-1633-4604-BA84-6823CC0039BD}" dt="2026-02-24T10:37:05.301" v="1643" actId="1076"/>
          <ac:spMkLst>
            <pc:docMk/>
            <pc:sldMk cId="1891120457" sldId="261"/>
            <ac:spMk id="3" creationId="{1A626FE1-C17D-E45C-6403-69DEDBDA1BE7}"/>
          </ac:spMkLst>
        </pc:spChg>
        <pc:spChg chg="mod">
          <ac:chgData name="Grace Lopez" userId="1d6bbe8c-f032-4d4b-82b1-ae724181005d" providerId="ADAL" clId="{F0702737-1633-4604-BA84-6823CC0039BD}" dt="2026-02-24T10:36:48.785" v="1640" actId="1076"/>
          <ac:spMkLst>
            <pc:docMk/>
            <pc:sldMk cId="1891120457" sldId="261"/>
            <ac:spMk id="4" creationId="{8F54D37E-7FE4-DD89-120D-FC1018EEBA06}"/>
          </ac:spMkLst>
        </pc:spChg>
        <pc:spChg chg="mod">
          <ac:chgData name="Grace Lopez" userId="1d6bbe8c-f032-4d4b-82b1-ae724181005d" providerId="ADAL" clId="{F0702737-1633-4604-BA84-6823CC0039BD}" dt="2026-02-24T10:36:48.785" v="1640" actId="1076"/>
          <ac:spMkLst>
            <pc:docMk/>
            <pc:sldMk cId="1891120457" sldId="261"/>
            <ac:spMk id="5" creationId="{DFA17989-CC88-2C92-977D-44D803DD1093}"/>
          </ac:spMkLst>
        </pc:spChg>
        <pc:spChg chg="mod">
          <ac:chgData name="Grace Lopez" userId="1d6bbe8c-f032-4d4b-82b1-ae724181005d" providerId="ADAL" clId="{F0702737-1633-4604-BA84-6823CC0039BD}" dt="2026-02-24T10:37:31.109" v="1648" actId="1076"/>
          <ac:spMkLst>
            <pc:docMk/>
            <pc:sldMk cId="1891120457" sldId="261"/>
            <ac:spMk id="6" creationId="{AB55CE8F-BBBF-2F6C-9E93-21616FD9F898}"/>
          </ac:spMkLst>
        </pc:spChg>
        <pc:spChg chg="mod">
          <ac:chgData name="Grace Lopez" userId="1d6bbe8c-f032-4d4b-82b1-ae724181005d" providerId="ADAL" clId="{F0702737-1633-4604-BA84-6823CC0039BD}" dt="2026-02-24T10:37:31.109" v="1648" actId="1076"/>
          <ac:spMkLst>
            <pc:docMk/>
            <pc:sldMk cId="1891120457" sldId="261"/>
            <ac:spMk id="7" creationId="{35C208F4-1C7B-37DA-4165-A95A2DB843E8}"/>
          </ac:spMkLst>
        </pc:spChg>
        <pc:spChg chg="mod">
          <ac:chgData name="Grace Lopez" userId="1d6bbe8c-f032-4d4b-82b1-ae724181005d" providerId="ADAL" clId="{F0702737-1633-4604-BA84-6823CC0039BD}" dt="2026-02-24T10:37:31.109" v="1648" actId="1076"/>
          <ac:spMkLst>
            <pc:docMk/>
            <pc:sldMk cId="1891120457" sldId="261"/>
            <ac:spMk id="10" creationId="{B3DC4475-A648-A54D-2241-85B286A9EE4B}"/>
          </ac:spMkLst>
        </pc:spChg>
        <pc:spChg chg="mod">
          <ac:chgData name="Grace Lopez" userId="1d6bbe8c-f032-4d4b-82b1-ae724181005d" providerId="ADAL" clId="{F0702737-1633-4604-BA84-6823CC0039BD}" dt="2026-02-24T10:37:31.109" v="1648" actId="1076"/>
          <ac:spMkLst>
            <pc:docMk/>
            <pc:sldMk cId="1891120457" sldId="261"/>
            <ac:spMk id="11" creationId="{0C4DCD93-CDC7-9FBE-B93D-CB3FAE761AD4}"/>
          </ac:spMkLst>
        </pc:spChg>
        <pc:spChg chg="mod">
          <ac:chgData name="Grace Lopez" userId="1d6bbe8c-f032-4d4b-82b1-ae724181005d" providerId="ADAL" clId="{F0702737-1633-4604-BA84-6823CC0039BD}" dt="2026-02-24T10:36:59.968" v="1641" actId="1076"/>
          <ac:spMkLst>
            <pc:docMk/>
            <pc:sldMk cId="1891120457" sldId="261"/>
            <ac:spMk id="12" creationId="{97F4DAF5-A2EC-EC88-E1A4-F0725E0D6E5A}"/>
          </ac:spMkLst>
        </pc:spChg>
        <pc:spChg chg="mod">
          <ac:chgData name="Grace Lopez" userId="1d6bbe8c-f032-4d4b-82b1-ae724181005d" providerId="ADAL" clId="{F0702737-1633-4604-BA84-6823CC0039BD}" dt="2026-02-24T10:36:59.968" v="1641" actId="1076"/>
          <ac:spMkLst>
            <pc:docMk/>
            <pc:sldMk cId="1891120457" sldId="261"/>
            <ac:spMk id="13" creationId="{2C1B492B-8988-BDDC-4038-A0CAB18E7C19}"/>
          </ac:spMkLst>
        </pc:spChg>
        <pc:spChg chg="mod">
          <ac:chgData name="Grace Lopez" userId="1d6bbe8c-f032-4d4b-82b1-ae724181005d" providerId="ADAL" clId="{F0702737-1633-4604-BA84-6823CC0039BD}" dt="2026-02-24T10:36:59.968" v="1641" actId="1076"/>
          <ac:spMkLst>
            <pc:docMk/>
            <pc:sldMk cId="1891120457" sldId="261"/>
            <ac:spMk id="14" creationId="{FFACD7C3-EE25-CE4F-7503-44B96F4BF21F}"/>
          </ac:spMkLst>
        </pc:spChg>
        <pc:spChg chg="add mod">
          <ac:chgData name="Grace Lopez" userId="1d6bbe8c-f032-4d4b-82b1-ae724181005d" providerId="ADAL" clId="{F0702737-1633-4604-BA84-6823CC0039BD}" dt="2026-02-24T10:36:39.186" v="1639" actId="1076"/>
          <ac:spMkLst>
            <pc:docMk/>
            <pc:sldMk cId="1891120457" sldId="261"/>
            <ac:spMk id="16" creationId="{26370A40-F5E9-839D-46D1-21DB2E7C4F1D}"/>
          </ac:spMkLst>
        </pc:spChg>
        <pc:spChg chg="add mod">
          <ac:chgData name="Grace Lopez" userId="1d6bbe8c-f032-4d4b-82b1-ae724181005d" providerId="ADAL" clId="{F0702737-1633-4604-BA84-6823CC0039BD}" dt="2026-02-24T10:37:13.963" v="1646" actId="20577"/>
          <ac:spMkLst>
            <pc:docMk/>
            <pc:sldMk cId="1891120457" sldId="261"/>
            <ac:spMk id="17" creationId="{98BCD7F6-AC89-2412-9092-F301B5809737}"/>
          </ac:spMkLst>
        </pc:spChg>
        <pc:spChg chg="add mod">
          <ac:chgData name="Grace Lopez" userId="1d6bbe8c-f032-4d4b-82b1-ae724181005d" providerId="ADAL" clId="{F0702737-1633-4604-BA84-6823CC0039BD}" dt="2026-02-24T10:36:59.968" v="1641" actId="1076"/>
          <ac:spMkLst>
            <pc:docMk/>
            <pc:sldMk cId="1891120457" sldId="261"/>
            <ac:spMk id="20" creationId="{5B573521-EB21-39DC-CF2C-512BE9AFAFB6}"/>
          </ac:spMkLst>
        </pc:spChg>
        <pc:spChg chg="add mod">
          <ac:chgData name="Grace Lopez" userId="1d6bbe8c-f032-4d4b-82b1-ae724181005d" providerId="ADAL" clId="{F0702737-1633-4604-BA84-6823CC0039BD}" dt="2026-02-24T10:36:59.968" v="1641" actId="1076"/>
          <ac:spMkLst>
            <pc:docMk/>
            <pc:sldMk cId="1891120457" sldId="261"/>
            <ac:spMk id="21" creationId="{EB62BF19-9EFC-022D-9C2D-21D5F1A9278C}"/>
          </ac:spMkLst>
        </pc:spChg>
        <pc:spChg chg="add mod">
          <ac:chgData name="Grace Lopez" userId="1d6bbe8c-f032-4d4b-82b1-ae724181005d" providerId="ADAL" clId="{F0702737-1633-4604-BA84-6823CC0039BD}" dt="2026-02-24T10:36:59.968" v="1641" actId="1076"/>
          <ac:spMkLst>
            <pc:docMk/>
            <pc:sldMk cId="1891120457" sldId="261"/>
            <ac:spMk id="22" creationId="{E7B950C4-D118-374B-42F2-B7F627A3450E}"/>
          </ac:spMkLst>
        </pc:spChg>
        <pc:spChg chg="add mod">
          <ac:chgData name="Grace Lopez" userId="1d6bbe8c-f032-4d4b-82b1-ae724181005d" providerId="ADAL" clId="{F0702737-1633-4604-BA84-6823CC0039BD}" dt="2026-02-24T10:37:19.881" v="1647" actId="1076"/>
          <ac:spMkLst>
            <pc:docMk/>
            <pc:sldMk cId="1891120457" sldId="261"/>
            <ac:spMk id="23" creationId="{C2480B16-CE97-0261-2B28-E6C1E16C929D}"/>
          </ac:spMkLst>
        </pc:spChg>
        <pc:spChg chg="add mod">
          <ac:chgData name="Grace Lopez" userId="1d6bbe8c-f032-4d4b-82b1-ae724181005d" providerId="ADAL" clId="{F0702737-1633-4604-BA84-6823CC0039BD}" dt="2026-02-24T10:37:19.881" v="1647" actId="1076"/>
          <ac:spMkLst>
            <pc:docMk/>
            <pc:sldMk cId="1891120457" sldId="261"/>
            <ac:spMk id="24" creationId="{BE6E383C-B19C-DDBF-6AB5-21D1496E9E92}"/>
          </ac:spMkLst>
        </pc:spChg>
        <pc:spChg chg="add mod">
          <ac:chgData name="Grace Lopez" userId="1d6bbe8c-f032-4d4b-82b1-ae724181005d" providerId="ADAL" clId="{F0702737-1633-4604-BA84-6823CC0039BD}" dt="2026-02-24T10:36:39.186" v="1639" actId="1076"/>
          <ac:spMkLst>
            <pc:docMk/>
            <pc:sldMk cId="1891120457" sldId="261"/>
            <ac:spMk id="25" creationId="{3B4B25D2-DD92-E56E-1B08-7F27E4697E2F}"/>
          </ac:spMkLst>
        </pc:spChg>
        <pc:spChg chg="add mod">
          <ac:chgData name="Grace Lopez" userId="1d6bbe8c-f032-4d4b-82b1-ae724181005d" providerId="ADAL" clId="{F0702737-1633-4604-BA84-6823CC0039BD}" dt="2026-02-24T10:36:39.186" v="1639" actId="1076"/>
          <ac:spMkLst>
            <pc:docMk/>
            <pc:sldMk cId="1891120457" sldId="261"/>
            <ac:spMk id="26" creationId="{397DE108-1515-F038-863E-B51B51373DB3}"/>
          </ac:spMkLst>
        </pc:spChg>
        <pc:picChg chg="add mod ord">
          <ac:chgData name="Grace Lopez" userId="1d6bbe8c-f032-4d4b-82b1-ae724181005d" providerId="ADAL" clId="{F0702737-1633-4604-BA84-6823CC0039BD}" dt="2026-02-24T10:36:59.968" v="1641" actId="1076"/>
          <ac:picMkLst>
            <pc:docMk/>
            <pc:sldMk cId="1891120457" sldId="261"/>
            <ac:picMk id="19" creationId="{E0DAA036-148E-4773-FD69-FAB242E4784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91FEC0-3841-3601-3972-FE1EA8BFA0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112B9-3E51-A7D2-08D4-A518B3FAA8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CE32-04A1-4CDB-889F-D6B5EC11EA66}" type="datetimeFigureOut">
              <a:rPr lang="en-NZ" smtClean="0"/>
              <a:t>11/03/2026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75C46-EEDC-CB0B-DA16-BA84781D5D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D7B89-3367-3A83-44D8-3802654D6D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7D94-58C1-4CE9-9995-1763B71CA4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3111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764ED-AD59-6948-8D28-CE917AAD2BF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E232-1B46-0744-90E5-F2944E7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4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230402"/>
            <a:ext cx="7315200" cy="1521633"/>
          </a:xfrm>
        </p:spPr>
        <p:txBody>
          <a:bodyPr anchor="t">
            <a:norm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2882821"/>
            <a:ext cx="7315200" cy="124007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01A4-13DD-B325-1042-2F9A85F7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4491"/>
            <a:ext cx="2269067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1B0A64BA-0ED6-4A04-B53C-03F838883BC6}" type="datetime1">
              <a:rPr lang="en-NZ" smtClean="0"/>
              <a:t>11/03/2026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E4870-A757-D88B-05E9-4381BDF3F027}"/>
              </a:ext>
            </a:extLst>
          </p:cNvPr>
          <p:cNvSpPr txBox="1"/>
          <p:nvPr userDrawn="1"/>
        </p:nvSpPr>
        <p:spPr>
          <a:xfrm>
            <a:off x="838200" y="279400"/>
            <a:ext cx="212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C60873-0B59-5131-59F3-58CCE5438A6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8200" y="705678"/>
            <a:ext cx="5257800" cy="5386363"/>
          </a:xfrm>
        </p:spPr>
        <p:txBody>
          <a:bodyPr anchor="t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F07256F-76AF-98D7-E026-7EE886A8884B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362700" y="705678"/>
            <a:ext cx="5257800" cy="5386363"/>
          </a:xfrm>
        </p:spPr>
        <p:txBody>
          <a:bodyPr anchor="t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C60873-0B59-5131-59F3-58CCE5438A6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12192000" cy="6858000"/>
          </a:xfrm>
        </p:spPr>
        <p:txBody>
          <a:bodyPr anchor="t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5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4002"/>
            <a:ext cx="7749207" cy="4244955"/>
          </a:xfrm>
        </p:spPr>
        <p:txBody>
          <a:bodyPr anchor="t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1. Section break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4002"/>
            <a:ext cx="7749207" cy="4244955"/>
          </a:xfrm>
        </p:spPr>
        <p:txBody>
          <a:bodyPr anchor="t">
            <a:normAutofit/>
          </a:bodyPr>
          <a:lstStyle>
            <a:lvl1pPr algn="l">
              <a:defRPr sz="2800" b="1" i="0" baseline="0">
                <a:solidFill>
                  <a:srgbClr val="002B2A"/>
                </a:solidFill>
                <a:latin typeface="Helvetica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1. Section break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3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61661"/>
            <a:ext cx="10782300" cy="416283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EC78FFB-899A-4474-276C-18BDAF5F5A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384300"/>
            <a:ext cx="5256211" cy="41402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4B2A41-08A9-723A-07A4-13AC6F1BECB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64289" y="1384300"/>
            <a:ext cx="5256211" cy="41402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8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438898"/>
            <a:ext cx="5256211" cy="47935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025720"/>
            <a:ext cx="5256211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04C7B5-10BF-A821-F082-DC5E911E3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67139"/>
            <a:ext cx="10782300" cy="80507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2F1E535-02E3-F8D4-972B-EB1D37DE53E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64289" y="1438898"/>
            <a:ext cx="5256211" cy="47935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 title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154F147-E3C7-259C-7B45-2BA42C76B24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64289" y="2025720"/>
            <a:ext cx="5256211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9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E41FC61-D7E6-4BFB-4A17-03F1260FF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6" y="457201"/>
            <a:ext cx="10780713" cy="795130"/>
          </a:xfrm>
        </p:spPr>
        <p:txBody>
          <a:bodyPr anchor="t" anchorCtr="0">
            <a:normAutofit/>
          </a:bodyPr>
          <a:lstStyle>
            <a:lvl1pPr algn="l">
              <a:defRPr sz="22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127B00-1EA9-162B-964A-02E496EE9C9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1784"/>
            <a:ext cx="3043099" cy="41545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62B8518-D713-B4B9-CCBD-08B3F2219BD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038737" y="1341782"/>
            <a:ext cx="7581763" cy="415455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4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457201"/>
            <a:ext cx="10514012" cy="795130"/>
          </a:xfrm>
        </p:spPr>
        <p:txBody>
          <a:bodyPr anchor="t" anchorCtr="0">
            <a:normAutofit/>
          </a:bodyPr>
          <a:lstStyle>
            <a:lvl1pPr algn="l">
              <a:defRPr sz="22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1913" y="1341783"/>
            <a:ext cx="7313475" cy="4154557"/>
          </a:xfrm>
        </p:spPr>
        <p:txBody>
          <a:bodyPr anchor="t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41784"/>
            <a:ext cx="3043099" cy="41545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83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C60873-0B59-5131-59F3-58CCE5438A6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38200" y="705679"/>
            <a:ext cx="10782300" cy="4770783"/>
          </a:xfrm>
        </p:spPr>
        <p:txBody>
          <a:bodyPr anchor="t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6C29D2-5856-F0A1-AD28-65FDC68C3E0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8200" y="5595730"/>
            <a:ext cx="8356599" cy="71561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92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7139"/>
            <a:ext cx="10782300" cy="8050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61661"/>
            <a:ext cx="10782300" cy="4815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2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0" r:id="rId2"/>
    <p:sldLayoutId id="2147483711" r:id="rId3"/>
    <p:sldLayoutId id="2147483699" r:id="rId4"/>
    <p:sldLayoutId id="2147483701" r:id="rId5"/>
    <p:sldLayoutId id="2147483702" r:id="rId6"/>
    <p:sldLayoutId id="2147483708" r:id="rId7"/>
    <p:sldLayoutId id="2147483706" r:id="rId8"/>
    <p:sldLayoutId id="2147483704" r:id="rId9"/>
    <p:sldLayoutId id="2147483712" r:id="rId10"/>
    <p:sldLayoutId id="214748371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02B2A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B2A"/>
        </a:buClr>
        <a:buSzPct val="110000"/>
        <a:buFont typeface="Arial" panose="020B0604020202020204" pitchFamily="34" charset="0"/>
        <a:buChar char="•"/>
        <a:defRPr sz="2000" kern="1200" baseline="0">
          <a:solidFill>
            <a:srgbClr val="002B2A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B2A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02B2A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B2A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02B2A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B2A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02B2A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B2A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02B2A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unitec-amc.ivanticloud.com/servic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7AEC-D459-01B4-F81D-4B5C750F5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Customer </a:t>
            </a:r>
            <a:br>
              <a:rPr lang="en-US" dirty="0"/>
            </a:br>
            <a:r>
              <a:rPr lang="en-US" dirty="0"/>
              <a:t>Quick Reference Guide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8E75-049D-AEC8-5F71-190A0252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E743-59D1-4FDF-84CE-61AD3E8F0DC7}" type="datetime1">
              <a:rPr lang="en-NZ" smtClean="0"/>
              <a:t>11/03/2026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610A8B5-568E-478E-41B6-A1147909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98" y="3044106"/>
            <a:ext cx="10040981" cy="3813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78FD2-8078-8269-7FB8-056284F0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87910"/>
            <a:ext cx="10782300" cy="805070"/>
          </a:xfrm>
        </p:spPr>
        <p:txBody>
          <a:bodyPr/>
          <a:lstStyle/>
          <a:p>
            <a:r>
              <a:rPr lang="en-US" dirty="0"/>
              <a:t>Portal Overview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71EF86-9CB9-4AC0-9409-B720E36683A4}"/>
              </a:ext>
            </a:extLst>
          </p:cNvPr>
          <p:cNvSpPr/>
          <p:nvPr/>
        </p:nvSpPr>
        <p:spPr>
          <a:xfrm>
            <a:off x="1454021" y="2910642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01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A0B446-B4A1-228B-04FE-FB54BF484698}"/>
              </a:ext>
            </a:extLst>
          </p:cNvPr>
          <p:cNvSpPr/>
          <p:nvPr/>
        </p:nvSpPr>
        <p:spPr>
          <a:xfrm>
            <a:off x="1454021" y="3721081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02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8DB8B1-7C9B-88AF-25A3-91E99518DA16}"/>
              </a:ext>
            </a:extLst>
          </p:cNvPr>
          <p:cNvSpPr/>
          <p:nvPr/>
        </p:nvSpPr>
        <p:spPr>
          <a:xfrm>
            <a:off x="2746821" y="4596493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03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7282E88E-70F8-FD59-4BB4-F1421D8FD0D6}"/>
              </a:ext>
            </a:extLst>
          </p:cNvPr>
          <p:cNvSpPr txBox="1"/>
          <p:nvPr/>
        </p:nvSpPr>
        <p:spPr>
          <a:xfrm>
            <a:off x="723763" y="780414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01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822C0-88D5-E424-D8CC-651CBD8D5455}"/>
              </a:ext>
            </a:extLst>
          </p:cNvPr>
          <p:cNvSpPr txBox="1"/>
          <p:nvPr/>
        </p:nvSpPr>
        <p:spPr>
          <a:xfrm>
            <a:off x="1383797" y="888135"/>
            <a:ext cx="3520219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 URL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https://mitunitec-amc.ivanticloud.com/service/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NOTE: The screenshot shows staging URL.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07BFC961-BD9F-91E7-8741-664508497995}"/>
              </a:ext>
            </a:extLst>
          </p:cNvPr>
          <p:cNvSpPr txBox="1"/>
          <p:nvPr/>
        </p:nvSpPr>
        <p:spPr>
          <a:xfrm>
            <a:off x="704850" y="1965897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7E434-D863-8C1E-BBCE-CFB7E3911B59}"/>
              </a:ext>
            </a:extLst>
          </p:cNvPr>
          <p:cNvSpPr txBox="1"/>
          <p:nvPr/>
        </p:nvSpPr>
        <p:spPr>
          <a:xfrm>
            <a:off x="1368756" y="2050642"/>
            <a:ext cx="3743130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Represents the welcome banner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127CB312-FA07-8857-3056-B7D7C0E0C8FE}"/>
              </a:ext>
            </a:extLst>
          </p:cNvPr>
          <p:cNvSpPr txBox="1"/>
          <p:nvPr/>
        </p:nvSpPr>
        <p:spPr>
          <a:xfrm>
            <a:off x="6262638" y="741317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03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F8F451-8F0F-C050-8D85-B9E1FC464957}"/>
              </a:ext>
            </a:extLst>
          </p:cNvPr>
          <p:cNvSpPr txBox="1"/>
          <p:nvPr/>
        </p:nvSpPr>
        <p:spPr>
          <a:xfrm>
            <a:off x="6922672" y="849038"/>
            <a:ext cx="42180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Represents the tile that directs to the catalog available for Unitec and MIT employees.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1F7280C4-B618-6DAE-2BD4-1C60C4AD96C0}"/>
              </a:ext>
            </a:extLst>
          </p:cNvPr>
          <p:cNvSpPr txBox="1"/>
          <p:nvPr/>
        </p:nvSpPr>
        <p:spPr>
          <a:xfrm>
            <a:off x="6293111" y="1928746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04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24253A-D8C8-DDF8-6E7F-55B3161D65FD}"/>
              </a:ext>
            </a:extLst>
          </p:cNvPr>
          <p:cNvSpPr txBox="1"/>
          <p:nvPr/>
        </p:nvSpPr>
        <p:spPr>
          <a:xfrm>
            <a:off x="6994849" y="2050642"/>
            <a:ext cx="3743130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the end customer the list of tickets they submitted for action of IT.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6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1FCC2-6517-2FA8-CE5C-AAB8DAB3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0DAA036-148E-4773-FD69-FAB242E4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212" y="1738514"/>
            <a:ext cx="6279407" cy="2884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022E2-85F0-5361-D4C1-99ABEEE3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83" y="280661"/>
            <a:ext cx="10782300" cy="805070"/>
          </a:xfrm>
        </p:spPr>
        <p:txBody>
          <a:bodyPr/>
          <a:lstStyle/>
          <a:p>
            <a:r>
              <a:rPr lang="en-US" dirty="0"/>
              <a:t>Navigating the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6FE1-C17D-E45C-6403-69DEDBDA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83" y="839058"/>
            <a:ext cx="11124908" cy="7566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self-service portal available to both MIT and Unitec staff has been created to allow end customers to submit requests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F54D37E-7FE4-DD89-120D-FC1018EEBA06}"/>
              </a:ext>
            </a:extLst>
          </p:cNvPr>
          <p:cNvSpPr txBox="1"/>
          <p:nvPr/>
        </p:nvSpPr>
        <p:spPr>
          <a:xfrm>
            <a:off x="786883" y="4434471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01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17989-CC88-2C92-977D-44D803DD1093}"/>
              </a:ext>
            </a:extLst>
          </p:cNvPr>
          <p:cNvSpPr txBox="1"/>
          <p:nvPr/>
        </p:nvSpPr>
        <p:spPr>
          <a:xfrm>
            <a:off x="1446918" y="4542192"/>
            <a:ext cx="39730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Allows you to go back to the portal home page, or view your requested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5CE8F-BBBF-2F6C-9E93-21616FD9F898}"/>
              </a:ext>
            </a:extLst>
          </p:cNvPr>
          <p:cNvSpPr txBox="1"/>
          <p:nvPr/>
        </p:nvSpPr>
        <p:spPr>
          <a:xfrm>
            <a:off x="709398" y="5370999"/>
            <a:ext cx="81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208F4-1C7B-37DA-4165-A95A2DB843E8}"/>
              </a:ext>
            </a:extLst>
          </p:cNvPr>
          <p:cNvSpPr txBox="1"/>
          <p:nvPr/>
        </p:nvSpPr>
        <p:spPr>
          <a:xfrm>
            <a:off x="1410328" y="5496783"/>
            <a:ext cx="397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your profile icon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C4475-A648-A54D-2241-85B286A9EE4B}"/>
              </a:ext>
            </a:extLst>
          </p:cNvPr>
          <p:cNvSpPr txBox="1"/>
          <p:nvPr/>
        </p:nvSpPr>
        <p:spPr>
          <a:xfrm>
            <a:off x="709398" y="5898547"/>
            <a:ext cx="81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03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DCD93-CDC7-9FBE-B93D-CB3FAE761AD4}"/>
              </a:ext>
            </a:extLst>
          </p:cNvPr>
          <p:cNvSpPr txBox="1"/>
          <p:nvPr/>
        </p:nvSpPr>
        <p:spPr>
          <a:xfrm>
            <a:off x="1410328" y="6024331"/>
            <a:ext cx="397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called the banner page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F4DAF5-A2EC-EC88-E1A4-F0725E0D6E5A}"/>
              </a:ext>
            </a:extLst>
          </p:cNvPr>
          <p:cNvSpPr/>
          <p:nvPr/>
        </p:nvSpPr>
        <p:spPr>
          <a:xfrm>
            <a:off x="2470681" y="1583052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01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B492B-8988-BDDC-4038-A0CAB18E7C19}"/>
              </a:ext>
            </a:extLst>
          </p:cNvPr>
          <p:cNvSpPr/>
          <p:nvPr/>
        </p:nvSpPr>
        <p:spPr>
          <a:xfrm>
            <a:off x="7958759" y="1554295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02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ACD7C3-EE25-CE4F-7503-44B96F4BF21F}"/>
              </a:ext>
            </a:extLst>
          </p:cNvPr>
          <p:cNvSpPr/>
          <p:nvPr/>
        </p:nvSpPr>
        <p:spPr>
          <a:xfrm>
            <a:off x="5704052" y="1759125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03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70A40-F5E9-839D-46D1-21DB2E7C4F1D}"/>
              </a:ext>
            </a:extLst>
          </p:cNvPr>
          <p:cNvSpPr txBox="1"/>
          <p:nvPr/>
        </p:nvSpPr>
        <p:spPr>
          <a:xfrm>
            <a:off x="5749110" y="4510345"/>
            <a:ext cx="81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04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BCD7F6-AC89-2412-9092-F301B5809737}"/>
              </a:ext>
            </a:extLst>
          </p:cNvPr>
          <p:cNvSpPr txBox="1"/>
          <p:nvPr/>
        </p:nvSpPr>
        <p:spPr>
          <a:xfrm>
            <a:off x="6450040" y="4636129"/>
            <a:ext cx="397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filter to use to navigate through the different catalog available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B573521-EB21-39DC-CF2C-512BE9AFAFB6}"/>
              </a:ext>
            </a:extLst>
          </p:cNvPr>
          <p:cNvSpPr/>
          <p:nvPr/>
        </p:nvSpPr>
        <p:spPr>
          <a:xfrm>
            <a:off x="2421981" y="2564196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04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B62BF19-9EFC-022D-9C2D-21D5F1A9278C}"/>
              </a:ext>
            </a:extLst>
          </p:cNvPr>
          <p:cNvSpPr/>
          <p:nvPr/>
        </p:nvSpPr>
        <p:spPr>
          <a:xfrm>
            <a:off x="7712009" y="2584807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05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B950C4-D118-374B-42F2-B7F627A3450E}"/>
              </a:ext>
            </a:extLst>
          </p:cNvPr>
          <p:cNvSpPr/>
          <p:nvPr/>
        </p:nvSpPr>
        <p:spPr>
          <a:xfrm>
            <a:off x="5728545" y="3036147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06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80B16-CE97-0261-2B28-E6C1E16C929D}"/>
              </a:ext>
            </a:extLst>
          </p:cNvPr>
          <p:cNvSpPr txBox="1"/>
          <p:nvPr/>
        </p:nvSpPr>
        <p:spPr>
          <a:xfrm>
            <a:off x="5749110" y="5358227"/>
            <a:ext cx="81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05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6E383C-B19C-DDBF-6AB5-21D1496E9E92}"/>
              </a:ext>
            </a:extLst>
          </p:cNvPr>
          <p:cNvSpPr txBox="1"/>
          <p:nvPr/>
        </p:nvSpPr>
        <p:spPr>
          <a:xfrm>
            <a:off x="6450040" y="5484011"/>
            <a:ext cx="397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Search box – use this to type keywords for the catalog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4B25D2-DD92-E56E-1B08-7F27E4697E2F}"/>
              </a:ext>
            </a:extLst>
          </p:cNvPr>
          <p:cNvSpPr txBox="1"/>
          <p:nvPr/>
        </p:nvSpPr>
        <p:spPr>
          <a:xfrm>
            <a:off x="5749110" y="6156634"/>
            <a:ext cx="81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06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7DE108-1515-F038-863E-B51B51373DB3}"/>
              </a:ext>
            </a:extLst>
          </p:cNvPr>
          <p:cNvSpPr txBox="1"/>
          <p:nvPr/>
        </p:nvSpPr>
        <p:spPr>
          <a:xfrm>
            <a:off x="6450040" y="6282418"/>
            <a:ext cx="397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Catalog tiles displaying based on the filter selected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2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D002-290F-D2FA-8F76-C69CF494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337"/>
            <a:ext cx="10782300" cy="805070"/>
          </a:xfrm>
        </p:spPr>
        <p:txBody>
          <a:bodyPr/>
          <a:lstStyle/>
          <a:p>
            <a:r>
              <a:rPr lang="en-NZ" dirty="0"/>
              <a:t>Navigating the ticket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25A76-B54D-A47B-F419-F42C3A3A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879" y="1543050"/>
            <a:ext cx="6209574" cy="308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91E407-277B-7857-34F8-00DF7323F24C}"/>
              </a:ext>
            </a:extLst>
          </p:cNvPr>
          <p:cNvSpPr txBox="1"/>
          <p:nvPr/>
        </p:nvSpPr>
        <p:spPr>
          <a:xfrm>
            <a:off x="746550" y="1563006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01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30191-7085-9AA7-F7D7-0E1A3960CAEE}"/>
              </a:ext>
            </a:extLst>
          </p:cNvPr>
          <p:cNvSpPr txBox="1"/>
          <p:nvPr/>
        </p:nvSpPr>
        <p:spPr>
          <a:xfrm>
            <a:off x="1406584" y="1670727"/>
            <a:ext cx="3520219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Ticket title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3A4EF-9609-7028-5436-3292616381CF}"/>
              </a:ext>
            </a:extLst>
          </p:cNvPr>
          <p:cNvSpPr txBox="1"/>
          <p:nvPr/>
        </p:nvSpPr>
        <p:spPr>
          <a:xfrm>
            <a:off x="746550" y="2144077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1D5AA-813F-8044-44BF-DF87C9C60077}"/>
              </a:ext>
            </a:extLst>
          </p:cNvPr>
          <p:cNvSpPr txBox="1"/>
          <p:nvPr/>
        </p:nvSpPr>
        <p:spPr>
          <a:xfrm>
            <a:off x="1406584" y="2251798"/>
            <a:ext cx="3520219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Shows the status progress of the ticket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3F531-A153-7D3B-433E-96F1EF2EB6BF}"/>
              </a:ext>
            </a:extLst>
          </p:cNvPr>
          <p:cNvSpPr txBox="1"/>
          <p:nvPr/>
        </p:nvSpPr>
        <p:spPr>
          <a:xfrm>
            <a:off x="746551" y="3065631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03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E7ACA-8AD6-59DE-B3FA-8D2B74E61D57}"/>
              </a:ext>
            </a:extLst>
          </p:cNvPr>
          <p:cNvSpPr txBox="1"/>
          <p:nvPr/>
        </p:nvSpPr>
        <p:spPr>
          <a:xfrm>
            <a:off x="1406585" y="3173352"/>
            <a:ext cx="3520219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Allows the end customer to add notes to the ticket visible to the assigned support personnel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D032A-3860-7AEE-ABAE-6A773AA0B1BA}"/>
              </a:ext>
            </a:extLst>
          </p:cNvPr>
          <p:cNvSpPr txBox="1"/>
          <p:nvPr/>
        </p:nvSpPr>
        <p:spPr>
          <a:xfrm>
            <a:off x="746552" y="4225866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04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E9CD3-10F4-150B-46A8-C3CA19347E8B}"/>
              </a:ext>
            </a:extLst>
          </p:cNvPr>
          <p:cNvSpPr txBox="1"/>
          <p:nvPr/>
        </p:nvSpPr>
        <p:spPr>
          <a:xfrm>
            <a:off x="1406586" y="4333587"/>
            <a:ext cx="3520219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Shows the comments add or emails sent about the ticket.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91F7B-6248-A065-09B0-F552E4E5202E}"/>
              </a:ext>
            </a:extLst>
          </p:cNvPr>
          <p:cNvSpPr txBox="1"/>
          <p:nvPr/>
        </p:nvSpPr>
        <p:spPr>
          <a:xfrm>
            <a:off x="746553" y="5136606"/>
            <a:ext cx="6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05</a:t>
            </a:r>
            <a:endParaRPr lang="en-N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49FF7-66DB-70DE-0071-DAAD5A33B084}"/>
              </a:ext>
            </a:extLst>
          </p:cNvPr>
          <p:cNvSpPr txBox="1"/>
          <p:nvPr/>
        </p:nvSpPr>
        <p:spPr>
          <a:xfrm>
            <a:off x="1406587" y="5244327"/>
            <a:ext cx="3520219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 ticket information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BE98F4-47B0-A19F-BC6D-624A14740142}"/>
              </a:ext>
            </a:extLst>
          </p:cNvPr>
          <p:cNvSpPr/>
          <p:nvPr/>
        </p:nvSpPr>
        <p:spPr>
          <a:xfrm>
            <a:off x="5166256" y="1509708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01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49555-0B33-191B-F532-0038F0B823B0}"/>
              </a:ext>
            </a:extLst>
          </p:cNvPr>
          <p:cNvSpPr/>
          <p:nvPr/>
        </p:nvSpPr>
        <p:spPr>
          <a:xfrm>
            <a:off x="5166256" y="2436464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02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1E234B-E7A8-1802-5353-570E21AAB7B5}"/>
              </a:ext>
            </a:extLst>
          </p:cNvPr>
          <p:cNvSpPr/>
          <p:nvPr/>
        </p:nvSpPr>
        <p:spPr>
          <a:xfrm>
            <a:off x="8738131" y="3340230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03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B62489-B036-C0C6-F2BA-452AEC757186}"/>
              </a:ext>
            </a:extLst>
          </p:cNvPr>
          <p:cNvSpPr/>
          <p:nvPr/>
        </p:nvSpPr>
        <p:spPr>
          <a:xfrm>
            <a:off x="5166256" y="3753915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04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8665AB-2414-3C2F-55ED-B747F2BF7548}"/>
              </a:ext>
            </a:extLst>
          </p:cNvPr>
          <p:cNvSpPr/>
          <p:nvPr/>
        </p:nvSpPr>
        <p:spPr>
          <a:xfrm>
            <a:off x="10538666" y="2453532"/>
            <a:ext cx="493500" cy="47195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05</a:t>
            </a:r>
            <a:endParaRPr lang="en-N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3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A24C-0BD4-351B-F43A-56BAA3D5F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4" y="1576477"/>
            <a:ext cx="10163176" cy="42449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9269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Pag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ec_Presentation(Widescreen)" id="{562CF377-F9D9-BB4B-AC5A-C7E788353B6C}" vid="{6B0DA8F8-2F09-E848-82F4-E987845C1E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215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Helvetica</vt:lpstr>
      <vt:lpstr>Standard Page</vt:lpstr>
      <vt:lpstr>End Customer  Quick Reference Guide</vt:lpstr>
      <vt:lpstr>Portal Overview</vt:lpstr>
      <vt:lpstr>Navigating the Portal</vt:lpstr>
      <vt:lpstr>Navigating the ticket 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Matthews</dc:creator>
  <cp:lastModifiedBy>Grace Lopez</cp:lastModifiedBy>
  <cp:revision>37</cp:revision>
  <dcterms:created xsi:type="dcterms:W3CDTF">2021-05-13T00:09:53Z</dcterms:created>
  <dcterms:modified xsi:type="dcterms:W3CDTF">2026-03-11T02:42:52Z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f521ce-bf9e-4f2c-87c9-16bf33fe5c12_Enabled">
    <vt:lpwstr>true</vt:lpwstr>
  </property>
  <property fmtid="{D5CDD505-2E9C-101B-9397-08002B2CF9AE}" pid="3" name="MSIP_Label_f4f521ce-bf9e-4f2c-87c9-16bf33fe5c12_SetDate">
    <vt:lpwstr>2025-10-09T22:28:51Z</vt:lpwstr>
  </property>
  <property fmtid="{D5CDD505-2E9C-101B-9397-08002B2CF9AE}" pid="4" name="MSIP_Label_f4f521ce-bf9e-4f2c-87c9-16bf33fe5c12_Method">
    <vt:lpwstr>Privileged</vt:lpwstr>
  </property>
  <property fmtid="{D5CDD505-2E9C-101B-9397-08002B2CF9AE}" pid="5" name="MSIP_Label_f4f521ce-bf9e-4f2c-87c9-16bf33fe5c12_Name">
    <vt:lpwstr>defa4170-0d19-0005-0005-bc88714345d2</vt:lpwstr>
  </property>
  <property fmtid="{D5CDD505-2E9C-101B-9397-08002B2CF9AE}" pid="6" name="MSIP_Label_f4f521ce-bf9e-4f2c-87c9-16bf33fe5c12_SiteId">
    <vt:lpwstr>80f389b2-7380-4b67-b527-7f711a578130</vt:lpwstr>
  </property>
  <property fmtid="{D5CDD505-2E9C-101B-9397-08002B2CF9AE}" pid="7" name="MSIP_Label_f4f521ce-bf9e-4f2c-87c9-16bf33fe5c12_ActionId">
    <vt:lpwstr>526de978-9c56-4f04-ba38-0c502d962d6a</vt:lpwstr>
  </property>
  <property fmtid="{D5CDD505-2E9C-101B-9397-08002B2CF9AE}" pid="8" name="MSIP_Label_f4f521ce-bf9e-4f2c-87c9-16bf33fe5c12_ContentBits">
    <vt:lpwstr>0</vt:lpwstr>
  </property>
  <property fmtid="{D5CDD505-2E9C-101B-9397-08002B2CF9AE}" pid="9" name="MSIP_Label_f4f521ce-bf9e-4f2c-87c9-16bf33fe5c12_Tag">
    <vt:lpwstr>10, 0, 1, 1</vt:lpwstr>
  </property>
</Properties>
</file>