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7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B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09" autoAdjust="0"/>
    <p:restoredTop sz="96357" autoAdjust="0"/>
  </p:normalViewPr>
  <p:slideViewPr>
    <p:cSldViewPr snapToGrid="0" snapToObjects="1">
      <p:cViewPr varScale="1">
        <p:scale>
          <a:sx n="104" d="100"/>
          <a:sy n="104" d="100"/>
        </p:scale>
        <p:origin x="906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4" d="100"/>
          <a:sy n="84" d="100"/>
        </p:scale>
        <p:origin x="382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791FEC0-3841-3601-3972-FE1EA8BFA0A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0112B9-3E51-A7D2-08D4-A518B3FAA82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D3CE32-04A1-4CDB-889F-D6B5EC11EA66}" type="datetimeFigureOut">
              <a:rPr lang="en-NZ" smtClean="0"/>
              <a:t>10/10/2025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D75C46-EEDC-CB0B-DA16-BA84781D5D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FD7B89-3367-3A83-44D8-3802654D6DE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A77D94-58C1-4CE9-9995-1763B71CA49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37311152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4764ED-AD59-6948-8D28-CE917AAD2BFA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E6E232-1B46-0744-90E5-F2944E73AB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77444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ov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38200" y="1230402"/>
            <a:ext cx="7315200" cy="1521633"/>
          </a:xfrm>
        </p:spPr>
        <p:txBody>
          <a:bodyPr anchor="t">
            <a:normAutofit/>
          </a:bodyPr>
          <a:lstStyle>
            <a:lvl1pPr algn="l">
              <a:defRPr sz="3200" b="1" i="0" baseline="0">
                <a:solidFill>
                  <a:schemeClr val="bg1"/>
                </a:solidFill>
                <a:latin typeface="Helvetica" pitchFamily="2" charset="0"/>
                <a:cs typeface="Calibri" panose="020F050202020403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38200" y="2882821"/>
            <a:ext cx="7315200" cy="1240078"/>
          </a:xfrm>
        </p:spPr>
        <p:txBody>
          <a:bodyPr>
            <a:normAutofit/>
          </a:bodyPr>
          <a:lstStyle>
            <a:lvl1pPr marL="0" indent="0" algn="l">
              <a:buNone/>
              <a:defRPr sz="2000" b="0">
                <a:solidFill>
                  <a:schemeClr val="bg1"/>
                </a:solidFill>
                <a:latin typeface="Helvetica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B701A4-13DD-B325-1042-2F9A85F7274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734491"/>
            <a:ext cx="2269067" cy="365125"/>
          </a:xfrm>
          <a:prstGeom prst="rect">
            <a:avLst/>
          </a:prstGeom>
        </p:spPr>
        <p:txBody>
          <a:bodyPr/>
          <a:lstStyle>
            <a:lvl1pPr algn="l">
              <a:defRPr sz="140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fld id="{1B0A64BA-0ED6-4A04-B53C-03F838883BC6}" type="datetime1">
              <a:rPr lang="en-NZ" smtClean="0"/>
              <a:t>10/10/2025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63E4870-A757-D88B-05E9-4381BDF3F027}"/>
              </a:ext>
            </a:extLst>
          </p:cNvPr>
          <p:cNvSpPr txBox="1"/>
          <p:nvPr userDrawn="1"/>
        </p:nvSpPr>
        <p:spPr>
          <a:xfrm>
            <a:off x="838200" y="279400"/>
            <a:ext cx="21251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4252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6FC60873-0B59-5131-59F3-58CCE5438A6C}"/>
              </a:ext>
            </a:extLst>
          </p:cNvPr>
          <p:cNvSpPr>
            <a:spLocks noGrp="1" noChangeAspect="1"/>
          </p:cNvSpPr>
          <p:nvPr>
            <p:ph type="pic" idx="1"/>
          </p:nvPr>
        </p:nvSpPr>
        <p:spPr>
          <a:xfrm>
            <a:off x="838200" y="705678"/>
            <a:ext cx="5257800" cy="5386363"/>
          </a:xfrm>
        </p:spPr>
        <p:txBody>
          <a:bodyPr anchor="t">
            <a:normAutofit/>
          </a:bodyPr>
          <a:lstStyle>
            <a:lvl1pPr marL="0" indent="0">
              <a:buNone/>
              <a:defRPr sz="12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/>
              <a:t>Click icon to add picture</a:t>
            </a:r>
            <a:endParaRPr lang="en-US" dirty="0"/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CF07256F-76AF-98D7-E026-7EE886A8884B}"/>
              </a:ext>
            </a:extLst>
          </p:cNvPr>
          <p:cNvSpPr>
            <a:spLocks noGrp="1" noChangeAspect="1"/>
          </p:cNvSpPr>
          <p:nvPr>
            <p:ph type="pic" idx="14"/>
          </p:nvPr>
        </p:nvSpPr>
        <p:spPr>
          <a:xfrm>
            <a:off x="6362700" y="705678"/>
            <a:ext cx="5257800" cy="5386363"/>
          </a:xfrm>
        </p:spPr>
        <p:txBody>
          <a:bodyPr anchor="t">
            <a:normAutofit/>
          </a:bodyPr>
          <a:lstStyle>
            <a:lvl1pPr marL="0" indent="0">
              <a:buNone/>
              <a:defRPr sz="12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44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-screen imag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6FC60873-0B59-5131-59F3-58CCE5438A6C}"/>
              </a:ext>
            </a:extLst>
          </p:cNvPr>
          <p:cNvSpPr>
            <a:spLocks noGrp="1" noChangeAspect="1"/>
          </p:cNvSpPr>
          <p:nvPr>
            <p:ph type="pic" idx="1"/>
          </p:nvPr>
        </p:nvSpPr>
        <p:spPr>
          <a:xfrm>
            <a:off x="1" y="0"/>
            <a:ext cx="12192000" cy="6858000"/>
          </a:xfrm>
        </p:spPr>
        <p:txBody>
          <a:bodyPr anchor="t">
            <a:normAutofit/>
          </a:bodyPr>
          <a:lstStyle>
            <a:lvl1pPr marL="0" indent="0">
              <a:buNone/>
              <a:defRPr sz="12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655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38199" y="824002"/>
            <a:ext cx="7749207" cy="4244955"/>
          </a:xfrm>
        </p:spPr>
        <p:txBody>
          <a:bodyPr anchor="t">
            <a:normAutofit/>
          </a:bodyPr>
          <a:lstStyle>
            <a:lvl1pPr algn="l">
              <a:defRPr sz="2800" b="1" i="0" baseline="0">
                <a:solidFill>
                  <a:schemeClr val="bg1"/>
                </a:solidFill>
                <a:latin typeface="Helvetica" pitchFamily="2" charset="0"/>
                <a:cs typeface="Calibri" panose="020F0502020204030204" pitchFamily="34" charset="0"/>
              </a:defRPr>
            </a:lvl1pPr>
          </a:lstStyle>
          <a:p>
            <a:r>
              <a:rPr lang="en-GB" dirty="0"/>
              <a:t>1. Section break heading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92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38199" y="824002"/>
            <a:ext cx="7749207" cy="4244955"/>
          </a:xfrm>
        </p:spPr>
        <p:txBody>
          <a:bodyPr anchor="t">
            <a:normAutofit/>
          </a:bodyPr>
          <a:lstStyle>
            <a:lvl1pPr algn="l">
              <a:defRPr sz="2800" b="1" i="0" baseline="0">
                <a:solidFill>
                  <a:srgbClr val="002B2A"/>
                </a:solidFill>
                <a:latin typeface="Helvetica" pitchFamily="2" charset="0"/>
                <a:cs typeface="Calibri" panose="020F0502020204030204" pitchFamily="34" charset="0"/>
              </a:defRPr>
            </a:lvl1pPr>
          </a:lstStyle>
          <a:p>
            <a:r>
              <a:rPr lang="en-GB" dirty="0"/>
              <a:t>1. Section break heading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137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6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8200" y="1361661"/>
            <a:ext cx="10782300" cy="4162839"/>
          </a:xfrm>
        </p:spPr>
        <p:txBody>
          <a:bodyPr/>
          <a:lstStyle>
            <a:lvl1pPr>
              <a:defRPr sz="2000"/>
            </a:lvl1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374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uble Column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7EC78FFB-899A-4474-276C-18BDAF5F5AF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9" y="1384300"/>
            <a:ext cx="5256211" cy="4140200"/>
          </a:xfrm>
        </p:spPr>
        <p:txBody>
          <a:bodyPr/>
          <a:lstStyle>
            <a:lvl1pPr>
              <a:defRPr sz="2000"/>
            </a:lvl1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014B2A41-08A9-723A-07A4-13AC6F1BECB2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6364289" y="1384300"/>
            <a:ext cx="5256211" cy="4140200"/>
          </a:xfrm>
        </p:spPr>
        <p:txBody>
          <a:bodyPr/>
          <a:lstStyle>
            <a:lvl1pPr>
              <a:defRPr sz="2000"/>
            </a:lvl1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784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uble Column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9789" y="1438898"/>
            <a:ext cx="5256211" cy="479355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0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sub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789" y="2025720"/>
            <a:ext cx="5256211" cy="3684588"/>
          </a:xfrm>
        </p:spPr>
        <p:txBody>
          <a:bodyPr/>
          <a:lstStyle>
            <a:lvl1pPr>
              <a:defRPr sz="2000"/>
            </a:lvl1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0D04C7B5-10BF-A821-F082-DC5E911E3A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467139"/>
            <a:ext cx="10782300" cy="805070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42F1E535-02E3-F8D4-972B-EB1D37DE53E0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6364289" y="1438898"/>
            <a:ext cx="5256211" cy="479355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0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sub title</a:t>
            </a:r>
          </a:p>
        </p:txBody>
      </p:sp>
      <p:sp>
        <p:nvSpPr>
          <p:cNvPr id="20" name="Content Placeholder 3">
            <a:extLst>
              <a:ext uri="{FF2B5EF4-FFF2-40B4-BE49-F238E27FC236}">
                <a16:creationId xmlns:a16="http://schemas.microsoft.com/office/drawing/2014/main" id="{1154F147-E3C7-259C-7B45-2BA42C76B241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6364289" y="2025720"/>
            <a:ext cx="5256211" cy="3684588"/>
          </a:xfrm>
        </p:spPr>
        <p:txBody>
          <a:bodyPr/>
          <a:lstStyle>
            <a:lvl1pPr>
              <a:defRPr sz="2000"/>
            </a:lvl1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2190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uble Column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FE41FC61-D7E6-4BFB-4A17-03F1260FF5D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6" y="457201"/>
            <a:ext cx="10780713" cy="795130"/>
          </a:xfrm>
        </p:spPr>
        <p:txBody>
          <a:bodyPr anchor="t" anchorCtr="0">
            <a:normAutofit/>
          </a:bodyPr>
          <a:lstStyle>
            <a:lvl1pPr algn="l">
              <a:defRPr sz="2200" baseline="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BE127B00-1EA9-162B-964A-02E496EE9C9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839788" y="1341784"/>
            <a:ext cx="3043099" cy="415455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8" name="Content Placeholder 5">
            <a:extLst>
              <a:ext uri="{FF2B5EF4-FFF2-40B4-BE49-F238E27FC236}">
                <a16:creationId xmlns:a16="http://schemas.microsoft.com/office/drawing/2014/main" id="{462B8518-D713-B4B9-CCBD-08B3F2219BD3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4038737" y="1341782"/>
            <a:ext cx="7581763" cy="4154556"/>
          </a:xfrm>
        </p:spPr>
        <p:txBody>
          <a:bodyPr/>
          <a:lstStyle>
            <a:lvl1pPr>
              <a:defRPr sz="2000"/>
            </a:lvl1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045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7" y="457201"/>
            <a:ext cx="10514012" cy="795130"/>
          </a:xfrm>
        </p:spPr>
        <p:txBody>
          <a:bodyPr anchor="t" anchorCtr="0">
            <a:normAutofit/>
          </a:bodyPr>
          <a:lstStyle>
            <a:lvl1pPr algn="l">
              <a:defRPr sz="2200" baseline="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41913" y="1341783"/>
            <a:ext cx="7313475" cy="4154557"/>
          </a:xfrm>
        </p:spPr>
        <p:txBody>
          <a:bodyPr anchor="t">
            <a:normAutofit/>
          </a:bodyPr>
          <a:lstStyle>
            <a:lvl1pPr marL="0" indent="0">
              <a:buNone/>
              <a:defRPr sz="12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1341784"/>
            <a:ext cx="3043099" cy="415455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58833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nd caption w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6FC60873-0B59-5131-59F3-58CCE5438A6C}"/>
              </a:ext>
            </a:extLst>
          </p:cNvPr>
          <p:cNvSpPr>
            <a:spLocks noGrp="1" noChangeAspect="1"/>
          </p:cNvSpPr>
          <p:nvPr>
            <p:ph type="pic" idx="1"/>
          </p:nvPr>
        </p:nvSpPr>
        <p:spPr>
          <a:xfrm>
            <a:off x="838200" y="705679"/>
            <a:ext cx="10782300" cy="4770783"/>
          </a:xfrm>
        </p:spPr>
        <p:txBody>
          <a:bodyPr anchor="t">
            <a:normAutofit/>
          </a:bodyPr>
          <a:lstStyle>
            <a:lvl1pPr marL="0" indent="0">
              <a:buNone/>
              <a:defRPr sz="12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/>
              <a:t>Click icon to add picture</a:t>
            </a:r>
            <a:endParaRPr lang="en-US" dirty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176C29D2-5856-F0A1-AD28-65FDC68C3E0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838200" y="5595730"/>
            <a:ext cx="8356599" cy="715617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37929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67139"/>
            <a:ext cx="10782300" cy="80507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361661"/>
            <a:ext cx="10782300" cy="48153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6620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710" r:id="rId2"/>
    <p:sldLayoutId id="2147483711" r:id="rId3"/>
    <p:sldLayoutId id="2147483699" r:id="rId4"/>
    <p:sldLayoutId id="2147483701" r:id="rId5"/>
    <p:sldLayoutId id="2147483702" r:id="rId6"/>
    <p:sldLayoutId id="2147483708" r:id="rId7"/>
    <p:sldLayoutId id="2147483706" r:id="rId8"/>
    <p:sldLayoutId id="2147483704" r:id="rId9"/>
    <p:sldLayoutId id="2147483712" r:id="rId10"/>
    <p:sldLayoutId id="2147483713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600" b="1" i="0" kern="1200" baseline="0">
          <a:solidFill>
            <a:srgbClr val="002B2A"/>
          </a:solidFill>
          <a:latin typeface="Helvetica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002B2A"/>
        </a:buClr>
        <a:buSzPct val="110000"/>
        <a:buFont typeface="Arial" panose="020B0604020202020204" pitchFamily="34" charset="0"/>
        <a:buChar char="•"/>
        <a:defRPr sz="2000" kern="1200" baseline="0">
          <a:solidFill>
            <a:srgbClr val="002B2A"/>
          </a:solidFill>
          <a:latin typeface="Helvetica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2B2A"/>
        </a:buClr>
        <a:buSzPct val="110000"/>
        <a:buFont typeface="Arial" panose="020B0604020202020204" pitchFamily="34" charset="0"/>
        <a:buChar char="•"/>
        <a:defRPr sz="1800" kern="1200" baseline="0">
          <a:solidFill>
            <a:srgbClr val="002B2A"/>
          </a:solidFill>
          <a:latin typeface="Helvetica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2B2A"/>
        </a:buClr>
        <a:buSzPct val="110000"/>
        <a:buFont typeface="Arial" panose="020B0604020202020204" pitchFamily="34" charset="0"/>
        <a:buChar char="•"/>
        <a:defRPr sz="1800" kern="1200" baseline="0">
          <a:solidFill>
            <a:srgbClr val="002B2A"/>
          </a:solidFill>
          <a:latin typeface="Helvetica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2B2A"/>
        </a:buClr>
        <a:buSzPct val="110000"/>
        <a:buFont typeface="Arial" panose="020B0604020202020204" pitchFamily="34" charset="0"/>
        <a:buChar char="•"/>
        <a:defRPr sz="1800" kern="1200" baseline="0">
          <a:solidFill>
            <a:srgbClr val="002B2A"/>
          </a:solidFill>
          <a:latin typeface="Helvetica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2B2A"/>
        </a:buClr>
        <a:buSzPct val="110000"/>
        <a:buFont typeface="Arial" panose="020B0604020202020204" pitchFamily="34" charset="0"/>
        <a:buChar char="•"/>
        <a:defRPr sz="1800" kern="1200" baseline="0">
          <a:solidFill>
            <a:srgbClr val="002B2A"/>
          </a:solidFill>
          <a:latin typeface="Helvetica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C7AEC-D459-01B4-F81D-4B5C750F577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4AE0AB-B9A1-643A-FFB1-76735A853DB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7D8E75-049D-AEC8-5F71-190A02524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0E743-59D1-4FDF-84CE-61AD3E8F0DC7}" type="datetime1">
              <a:rPr lang="en-NZ" smtClean="0"/>
              <a:t>10/10/2025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3927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89A24C-0BD4-351B-F43A-56BAA3D5FC4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392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78FD2-8078-8269-7FB8-056284F057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AF855E-2859-8A74-936F-4B3CB61B6D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764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AEC861-2AC0-0843-319F-B88916E790B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552913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ED002-290F-D2FA-8F76-C69CF4940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E44FB7-8A58-D02A-B213-3750216F5D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04531682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rd Page">
  <a:themeElements>
    <a:clrScheme name="Custom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nitec_Presentation(Widescreen)" id="{562CF377-F9D9-BB4B-AC5A-C7E788353B6C}" vid="{6B0DA8F8-2F09-E848-82F4-E987845C1ED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1281</TotalTime>
  <Words>1</Words>
  <Application>Microsoft Office PowerPoint</Application>
  <PresentationFormat>Widescreen</PresentationFormat>
  <Paragraphs>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Arial</vt:lpstr>
      <vt:lpstr>Calibri</vt:lpstr>
      <vt:lpstr>Helvetica</vt:lpstr>
      <vt:lpstr>Standard Page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Matthews</dc:creator>
  <cp:lastModifiedBy>Duncan Kirkman</cp:lastModifiedBy>
  <cp:revision>37</cp:revision>
  <dcterms:created xsi:type="dcterms:W3CDTF">2021-05-13T00:09:53Z</dcterms:created>
  <dcterms:modified xsi:type="dcterms:W3CDTF">2025-10-09T22:30:09Z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4f521ce-bf9e-4f2c-87c9-16bf33fe5c12_Enabled">
    <vt:lpwstr>true</vt:lpwstr>
  </property>
  <property fmtid="{D5CDD505-2E9C-101B-9397-08002B2CF9AE}" pid="3" name="MSIP_Label_f4f521ce-bf9e-4f2c-87c9-16bf33fe5c12_SetDate">
    <vt:lpwstr>2025-10-09T22:28:51Z</vt:lpwstr>
  </property>
  <property fmtid="{D5CDD505-2E9C-101B-9397-08002B2CF9AE}" pid="4" name="MSIP_Label_f4f521ce-bf9e-4f2c-87c9-16bf33fe5c12_Method">
    <vt:lpwstr>Privileged</vt:lpwstr>
  </property>
  <property fmtid="{D5CDD505-2E9C-101B-9397-08002B2CF9AE}" pid="5" name="MSIP_Label_f4f521ce-bf9e-4f2c-87c9-16bf33fe5c12_Name">
    <vt:lpwstr>defa4170-0d19-0005-0005-bc88714345d2</vt:lpwstr>
  </property>
  <property fmtid="{D5CDD505-2E9C-101B-9397-08002B2CF9AE}" pid="6" name="MSIP_Label_f4f521ce-bf9e-4f2c-87c9-16bf33fe5c12_SiteId">
    <vt:lpwstr>80f389b2-7380-4b67-b527-7f711a578130</vt:lpwstr>
  </property>
  <property fmtid="{D5CDD505-2E9C-101B-9397-08002B2CF9AE}" pid="7" name="MSIP_Label_f4f521ce-bf9e-4f2c-87c9-16bf33fe5c12_ActionId">
    <vt:lpwstr>526de978-9c56-4f04-ba38-0c502d962d6a</vt:lpwstr>
  </property>
  <property fmtid="{D5CDD505-2E9C-101B-9397-08002B2CF9AE}" pid="8" name="MSIP_Label_f4f521ce-bf9e-4f2c-87c9-16bf33fe5c12_ContentBits">
    <vt:lpwstr>0</vt:lpwstr>
  </property>
  <property fmtid="{D5CDD505-2E9C-101B-9397-08002B2CF9AE}" pid="9" name="MSIP_Label_f4f521ce-bf9e-4f2c-87c9-16bf33fe5c12_Tag">
    <vt:lpwstr>10, 0, 1, 1</vt:lpwstr>
  </property>
</Properties>
</file>