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3" autoAdjust="0"/>
    <p:restoredTop sz="96357" autoAdjust="0"/>
  </p:normalViewPr>
  <p:slideViewPr>
    <p:cSldViewPr snapToGrid="0" snapToObjects="1">
      <p:cViewPr varScale="1">
        <p:scale>
          <a:sx n="104" d="100"/>
          <a:sy n="104" d="100"/>
        </p:scale>
        <p:origin x="19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8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7E1410-0669-FDCD-3AFE-DDCB9AEEFF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D2F449-12D5-B626-B49E-52608AB6C5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61F40-A36F-49FC-BB30-B88E9E5E5B0C}" type="datetimeFigureOut">
              <a:rPr lang="en-NZ" smtClean="0"/>
              <a:t>10/10/2025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0F9A68-EA76-A735-2E9A-90BFD7CEE3D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4F170A-06DD-4CE0-1A26-C942358F14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5745B-1807-4494-B20D-99D00C56FBD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207976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764ED-AD59-6948-8D28-CE917AAD2BF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6E232-1B46-0744-90E5-F2944E73A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744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131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50" y="1230403"/>
            <a:ext cx="5486400" cy="1521633"/>
          </a:xfrm>
        </p:spPr>
        <p:txBody>
          <a:bodyPr anchor="t">
            <a:normAutofit/>
          </a:bodyPr>
          <a:lstStyle>
            <a:lvl1pPr algn="l">
              <a:defRPr sz="3200" b="1" i="0" baseline="0">
                <a:solidFill>
                  <a:schemeClr val="bg1"/>
                </a:solidFill>
                <a:latin typeface="Helvetica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8650" y="2882821"/>
            <a:ext cx="5486400" cy="1240078"/>
          </a:xfrm>
        </p:spPr>
        <p:txBody>
          <a:bodyPr>
            <a:normAutofit/>
          </a:bodyPr>
          <a:lstStyle>
            <a:lvl1pPr marL="0" indent="0" algn="l">
              <a:buNone/>
              <a:defRPr sz="1500" b="0">
                <a:solidFill>
                  <a:schemeClr val="bg1"/>
                </a:solidFill>
                <a:latin typeface="Helvetica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701A4-13DD-B325-1042-2F9A85F727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1" y="734492"/>
            <a:ext cx="1701800" cy="365125"/>
          </a:xfrm>
          <a:prstGeom prst="rect">
            <a:avLst/>
          </a:prstGeom>
        </p:spPr>
        <p:txBody>
          <a:bodyPr/>
          <a:lstStyle>
            <a:lvl1pPr algn="l">
              <a:defRPr sz="105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F6126125-E36C-6547-8F52-2F1314007B9B}" type="datetime1">
              <a:rPr lang="en-NZ" smtClean="0"/>
              <a:t>10/10/2025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3E4870-A757-D88B-05E9-4381BDF3F027}"/>
              </a:ext>
            </a:extLst>
          </p:cNvPr>
          <p:cNvSpPr txBox="1"/>
          <p:nvPr userDrawn="1"/>
        </p:nvSpPr>
        <p:spPr>
          <a:xfrm>
            <a:off x="628650" y="279400"/>
            <a:ext cx="15938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594252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FC60873-0B59-5131-59F3-58CCE5438A6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628650" y="705679"/>
            <a:ext cx="3943350" cy="5386363"/>
          </a:xfrm>
        </p:spPr>
        <p:txBody>
          <a:bodyPr anchor="t">
            <a:normAutofit/>
          </a:bodyPr>
          <a:lstStyle>
            <a:lvl1pPr marL="0" indent="0">
              <a:buNone/>
              <a:defRPr sz="900" baseline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07256F-76AF-98D7-E026-7EE886A8884B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4772025" y="705679"/>
            <a:ext cx="3943350" cy="5386363"/>
          </a:xfrm>
        </p:spPr>
        <p:txBody>
          <a:bodyPr anchor="t">
            <a:normAutofit/>
          </a:bodyPr>
          <a:lstStyle>
            <a:lvl1pPr marL="0" indent="0">
              <a:buNone/>
              <a:defRPr sz="900" baseline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4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screen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FC60873-0B59-5131-59F3-58CCE5438A6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1" y="0"/>
            <a:ext cx="9144000" cy="6858000"/>
          </a:xfrm>
        </p:spPr>
        <p:txBody>
          <a:bodyPr anchor="t">
            <a:normAutofit/>
          </a:bodyPr>
          <a:lstStyle>
            <a:lvl1pPr marL="0" indent="0">
              <a:buNone/>
              <a:defRPr sz="900" baseline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65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50" y="824003"/>
            <a:ext cx="5811905" cy="4244955"/>
          </a:xfrm>
        </p:spPr>
        <p:txBody>
          <a:bodyPr anchor="t">
            <a:normAutofit/>
          </a:bodyPr>
          <a:lstStyle>
            <a:lvl1pPr algn="l">
              <a:defRPr sz="2100" b="1" i="0" baseline="0">
                <a:solidFill>
                  <a:schemeClr val="bg1"/>
                </a:solidFill>
                <a:latin typeface="Helvetica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1. Section break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2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50" y="824003"/>
            <a:ext cx="5811905" cy="4244955"/>
          </a:xfrm>
        </p:spPr>
        <p:txBody>
          <a:bodyPr anchor="t">
            <a:normAutofit/>
          </a:bodyPr>
          <a:lstStyle>
            <a:lvl1pPr algn="l">
              <a:defRPr sz="2100" b="1" i="0" baseline="0">
                <a:solidFill>
                  <a:srgbClr val="002B2A"/>
                </a:solidFill>
                <a:latin typeface="Helvetica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1. Section break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3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195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361662"/>
            <a:ext cx="8086725" cy="4162839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4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7EC78FFB-899A-4474-276C-18BDAF5F5AF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9842" y="1384300"/>
            <a:ext cx="3942158" cy="4140200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014B2A41-08A9-723A-07A4-13AC6F1BECB2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773217" y="1384300"/>
            <a:ext cx="3942158" cy="4140200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784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438899"/>
            <a:ext cx="3942158" cy="47935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500" b="1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sub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025720"/>
            <a:ext cx="3942158" cy="3684588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D04C7B5-10BF-A821-F082-DC5E911E3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467139"/>
            <a:ext cx="8086725" cy="805070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2F1E535-02E3-F8D4-972B-EB1D37DE53E0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773217" y="1438899"/>
            <a:ext cx="3942158" cy="47935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500" b="1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sub title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154F147-E3C7-259C-7B45-2BA42C76B24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773217" y="2025720"/>
            <a:ext cx="3942158" cy="3684588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19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E41FC61-D7E6-4BFB-4A17-03F1260FF5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0" y="457201"/>
            <a:ext cx="8085535" cy="795130"/>
          </a:xfrm>
        </p:spPr>
        <p:txBody>
          <a:bodyPr anchor="t" anchorCtr="0">
            <a:normAutofit/>
          </a:bodyPr>
          <a:lstStyle>
            <a:lvl1pPr algn="l">
              <a:defRPr sz="1650" baseline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E127B00-1EA9-162B-964A-02E496EE9C9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29842" y="1341784"/>
            <a:ext cx="2282324" cy="41545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462B8518-D713-B4B9-CCBD-08B3F2219BD3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029053" y="1341782"/>
            <a:ext cx="5686322" cy="4154556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04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0" y="457201"/>
            <a:ext cx="7885509" cy="795130"/>
          </a:xfrm>
        </p:spPr>
        <p:txBody>
          <a:bodyPr anchor="t" anchorCtr="0">
            <a:normAutofit/>
          </a:bodyPr>
          <a:lstStyle>
            <a:lvl1pPr algn="l">
              <a:defRPr sz="1650" baseline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31435" y="1341784"/>
            <a:ext cx="5485106" cy="4154557"/>
          </a:xfrm>
        </p:spPr>
        <p:txBody>
          <a:bodyPr anchor="t">
            <a:normAutofit/>
          </a:bodyPr>
          <a:lstStyle>
            <a:lvl1pPr marL="0" indent="0">
              <a:buNone/>
              <a:defRPr sz="900" baseline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2" y="1341784"/>
            <a:ext cx="2282324" cy="41545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883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aption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FC60873-0B59-5131-59F3-58CCE5438A6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628650" y="705680"/>
            <a:ext cx="8086725" cy="4770783"/>
          </a:xfrm>
        </p:spPr>
        <p:txBody>
          <a:bodyPr anchor="t">
            <a:normAutofit/>
          </a:bodyPr>
          <a:lstStyle>
            <a:lvl1pPr marL="0" indent="0">
              <a:buNone/>
              <a:defRPr sz="900" baseline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76C29D2-5856-F0A1-AD28-65FDC68C3E0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28651" y="5595731"/>
            <a:ext cx="6267449" cy="715617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792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67139"/>
            <a:ext cx="8086725" cy="80507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1661"/>
            <a:ext cx="8086725" cy="4815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575E259-BA9C-C64D-60F6-3CDC8D9C4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8650" y="6447736"/>
            <a:ext cx="466725" cy="261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002B2A"/>
                </a:solidFill>
                <a:latin typeface="Helvetica" pitchFamily="2" charset="0"/>
              </a:defRPr>
            </a:lvl1pPr>
          </a:lstStyle>
          <a:p>
            <a:fld id="{1F4580C9-6EBD-134E-9C7C-22BD9F8DE9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62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10" r:id="rId2"/>
    <p:sldLayoutId id="2147483711" r:id="rId3"/>
    <p:sldLayoutId id="2147483699" r:id="rId4"/>
    <p:sldLayoutId id="2147483701" r:id="rId5"/>
    <p:sldLayoutId id="2147483702" r:id="rId6"/>
    <p:sldLayoutId id="2147483708" r:id="rId7"/>
    <p:sldLayoutId id="2147483706" r:id="rId8"/>
    <p:sldLayoutId id="2147483704" r:id="rId9"/>
    <p:sldLayoutId id="2147483712" r:id="rId10"/>
    <p:sldLayoutId id="2147483713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950" b="1" i="0" kern="1200" baseline="0">
          <a:solidFill>
            <a:srgbClr val="002B2A"/>
          </a:solidFill>
          <a:latin typeface="Helvetica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150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135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135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135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135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C7AEC-D459-01B4-F81D-4B5C750F57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4AE0AB-B9A1-643A-FFB1-76735A853D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D8E75-049D-AEC8-5F71-190A02524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CA90-FD6A-47C7-8504-668A79347EBE}" type="datetime1">
              <a:rPr lang="en-NZ" smtClean="0"/>
              <a:t>10/10/2025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92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A24C-0BD4-351B-F43A-56BAA3D5FC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92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78FD2-8078-8269-7FB8-056284F05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F855E-2859-8A74-936F-4B3CB61B6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6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CD315-758B-BC7A-972F-12FF5A68A6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06027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22CF0-51E8-6B50-229D-2BC91F79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2BD9F-83D4-6DCC-CF44-D19336056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806022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 Pag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tec_Presentation(Widescreen)" id="{0C8FD5E9-63CD-2744-9A14-23AC26218BF6}" vid="{D827FE76-00C9-3F40-ACFB-913AC7A6407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</TotalTime>
  <Words>1</Words>
  <Application>Microsoft Office PowerPoint</Application>
  <PresentationFormat>On-screen Show (4:3)</PresentationFormat>
  <Paragraphs>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Helvetica</vt:lpstr>
      <vt:lpstr>Standard Page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Matthews</dc:creator>
  <cp:lastModifiedBy>Duncan Kirkman</cp:lastModifiedBy>
  <cp:revision>37</cp:revision>
  <dcterms:created xsi:type="dcterms:W3CDTF">2021-05-13T00:09:53Z</dcterms:created>
  <dcterms:modified xsi:type="dcterms:W3CDTF">2025-10-10T01:08:21Z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f521ce-bf9e-4f2c-87c9-16bf33fe5c12_Enabled">
    <vt:lpwstr>true</vt:lpwstr>
  </property>
  <property fmtid="{D5CDD505-2E9C-101B-9397-08002B2CF9AE}" pid="3" name="MSIP_Label_f4f521ce-bf9e-4f2c-87c9-16bf33fe5c12_SetDate">
    <vt:lpwstr>2025-10-10T01:07:23Z</vt:lpwstr>
  </property>
  <property fmtid="{D5CDD505-2E9C-101B-9397-08002B2CF9AE}" pid="4" name="MSIP_Label_f4f521ce-bf9e-4f2c-87c9-16bf33fe5c12_Method">
    <vt:lpwstr>Privileged</vt:lpwstr>
  </property>
  <property fmtid="{D5CDD505-2E9C-101B-9397-08002B2CF9AE}" pid="5" name="MSIP_Label_f4f521ce-bf9e-4f2c-87c9-16bf33fe5c12_Name">
    <vt:lpwstr>defa4170-0d19-0005-0005-bc88714345d2</vt:lpwstr>
  </property>
  <property fmtid="{D5CDD505-2E9C-101B-9397-08002B2CF9AE}" pid="6" name="MSIP_Label_f4f521ce-bf9e-4f2c-87c9-16bf33fe5c12_SiteId">
    <vt:lpwstr>80f389b2-7380-4b67-b527-7f711a578130</vt:lpwstr>
  </property>
  <property fmtid="{D5CDD505-2E9C-101B-9397-08002B2CF9AE}" pid="7" name="MSIP_Label_f4f521ce-bf9e-4f2c-87c9-16bf33fe5c12_ActionId">
    <vt:lpwstr>6848589d-b620-4a2a-b170-d5baaae8e982</vt:lpwstr>
  </property>
  <property fmtid="{D5CDD505-2E9C-101B-9397-08002B2CF9AE}" pid="8" name="MSIP_Label_f4f521ce-bf9e-4f2c-87c9-16bf33fe5c12_ContentBits">
    <vt:lpwstr>0</vt:lpwstr>
  </property>
  <property fmtid="{D5CDD505-2E9C-101B-9397-08002B2CF9AE}" pid="9" name="MSIP_Label_f4f521ce-bf9e-4f2c-87c9-16bf33fe5c12_Tag">
    <vt:lpwstr>10, 0, 1, 1</vt:lpwstr>
  </property>
</Properties>
</file>