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2076137032" r:id="rId5"/>
    <p:sldId id="2076137053" r:id="rId6"/>
    <p:sldId id="27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3BDC62-EF38-7DD3-D396-6EE053DB0359}" name="Ainslee Collins" initials="AC" userId="S::Ainslee.Collins@tepukenga.ac.nz::04aff3c3-2c4f-4fb9-b436-e795a4cfb405" providerId="AD"/>
  <p188:author id="{7754F96D-3251-EB51-D79A-1247BA843BB9}" name="Jemma Lal" initials="JL" userId="S::jemma.lal@tepukenga.ac.nz::c029926e-6d6d-4735-89a5-61ffd5bc4246" providerId="AD"/>
  <p188:author id="{ED2EB7AA-0823-9BE3-21DE-4E28AC16A335}" name="Ainslee Collins" initials="AC" userId="S::Ainslee.Collins@ara.ac.nz::d414c0d2-1903-46de-8108-15f879b3db3d" providerId="AD"/>
  <p188:author id="{11C8F4BE-501F-2CBD-4BDA-4CAD338C5DDE}" name="Megan Steele" initials="MS" userId="S::Megan.Steele@tepukenga.ac.nz::47098d44-2034-4c50-b404-5b73f25ec81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Shaw" initials="SS" lastIdx="1" clrIdx="0">
    <p:extLst>
      <p:ext uri="{19B8F6BF-5375-455C-9EA6-DF929625EA0E}">
        <p15:presenceInfo xmlns:p15="http://schemas.microsoft.com/office/powerpoint/2012/main" userId="S::sarah.shaw@tepukenga.ac.nz::7529ac38-01c4-4afd-9bba-72a7ad6dafb4" providerId="AD"/>
      </p:ext>
    </p:extLst>
  </p:cmAuthor>
  <p:cmAuthor id="2" name="Ainslee Collins" initials="AC" lastIdx="2" clrIdx="1">
    <p:extLst>
      <p:ext uri="{19B8F6BF-5375-455C-9EA6-DF929625EA0E}">
        <p15:presenceInfo xmlns:p15="http://schemas.microsoft.com/office/powerpoint/2012/main" userId="S::Ainslee.Collins@ara.ac.nz::d414c0d2-1903-46de-8108-15f879b3db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6E31"/>
    <a:srgbClr val="206D31"/>
    <a:srgbClr val="3AAE5F"/>
    <a:srgbClr val="FBAE42"/>
    <a:srgbClr val="EF4050"/>
    <a:srgbClr val="9E0045"/>
    <a:srgbClr val="27AAE1"/>
    <a:srgbClr val="0083CA"/>
    <a:srgbClr val="1E398D"/>
    <a:srgbClr val="1E9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7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0D89F-20C9-3140-9D11-CB534AC04D76}"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7D2B5-640F-1847-B036-770FDFB99578}" type="slidenum">
              <a:rPr lang="en-US" smtClean="0"/>
              <a:t>‹#›</a:t>
            </a:fld>
            <a:endParaRPr lang="en-US"/>
          </a:p>
        </p:txBody>
      </p:sp>
    </p:spTree>
    <p:extLst>
      <p:ext uri="{BB962C8B-B14F-4D97-AF65-F5344CB8AC3E}">
        <p14:creationId xmlns:p14="http://schemas.microsoft.com/office/powerpoint/2010/main" val="60035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NZ" sz="1800" b="0" i="0" u="none" strike="noStrike">
                <a:solidFill>
                  <a:srgbClr val="000000"/>
                </a:solidFill>
                <a:effectLst/>
                <a:latin typeface="Calibri" panose="020F0502020204030204" pitchFamily="34" charset="0"/>
              </a:rPr>
              <a:t>Whanaungatanga places an emphasis on building relationships and strengthening connection with others. </a:t>
            </a:r>
            <a:r>
              <a:rPr lang="en-US" sz="1800" b="0" i="0">
                <a:solidFill>
                  <a:srgbClr val="808080"/>
                </a:solidFill>
                <a:effectLst/>
                <a:latin typeface="Calibri" panose="020F0502020204030204" pitchFamily="34" charset="0"/>
              </a:rPr>
              <a:t>​F</a:t>
            </a:r>
            <a:r>
              <a:rPr lang="en-NZ" sz="1800" b="0" i="0" u="none" strike="noStrike" err="1">
                <a:solidFill>
                  <a:srgbClr val="000000"/>
                </a:solidFill>
                <a:effectLst/>
                <a:latin typeface="Calibri" panose="020F0502020204030204" pitchFamily="34" charset="0"/>
              </a:rPr>
              <a:t>ostering</a:t>
            </a:r>
            <a:r>
              <a:rPr lang="en-NZ" sz="1800" b="0" i="0" u="none" strike="noStrike">
                <a:solidFill>
                  <a:srgbClr val="000000"/>
                </a:solidFill>
                <a:effectLst/>
                <a:latin typeface="Calibri" panose="020F0502020204030204" pitchFamily="34" charset="0"/>
              </a:rPr>
              <a:t> unity, </a:t>
            </a:r>
            <a:r>
              <a:rPr lang="en-NZ" sz="1800" b="0" i="0" u="none" strike="noStrike" err="1">
                <a:solidFill>
                  <a:srgbClr val="000000"/>
                </a:solidFill>
                <a:effectLst/>
                <a:latin typeface="Calibri" panose="020F0502020204030204" pitchFamily="34" charset="0"/>
              </a:rPr>
              <a:t>kotahitanga</a:t>
            </a:r>
            <a:r>
              <a:rPr lang="en-NZ" sz="1800" b="0" i="0" u="none" strike="noStrike">
                <a:solidFill>
                  <a:srgbClr val="000000"/>
                </a:solidFill>
                <a:effectLst/>
                <a:latin typeface="Calibri" panose="020F0502020204030204" pitchFamily="34" charset="0"/>
              </a:rPr>
              <a:t> | interconnectedness, a sense of community and a feeling of belonging will help you and your team navigate the year ahead. </a:t>
            </a:r>
            <a:r>
              <a:rPr lang="en-US" sz="1800" b="0" i="0">
                <a:solidFill>
                  <a:srgbClr val="808080"/>
                </a:solidFill>
                <a:effectLst/>
                <a:latin typeface="Calibri" panose="020F0502020204030204" pitchFamily="34" charset="0"/>
              </a:rPr>
              <a:t>​</a:t>
            </a:r>
          </a:p>
          <a:p>
            <a:pPr algn="l" rtl="0" fontAlgn="base"/>
            <a:endParaRPr lang="en-US" b="0" i="0">
              <a:solidFill>
                <a:srgbClr val="000000"/>
              </a:solidFill>
              <a:effectLst/>
              <a:latin typeface="Segoe UI" panose="020B0502040204020203" pitchFamily="34" charset="0"/>
            </a:endParaRPr>
          </a:p>
          <a:p>
            <a:pPr algn="l" rtl="0" fontAlgn="base"/>
            <a:endParaRPr lang="en-US" sz="1800" b="0" i="0">
              <a:solidFill>
                <a:srgbClr val="808080"/>
              </a:solidFill>
              <a:effectLst/>
              <a:latin typeface="Calibri"/>
              <a:ea typeface="Calibri"/>
              <a:cs typeface="Calibri"/>
            </a:endParaRPr>
          </a:p>
          <a:p>
            <a:pPr algn="l" rtl="0" fontAlgn="base"/>
            <a:r>
              <a:rPr lang="en-US" sz="1800" b="0" i="0">
                <a:solidFill>
                  <a:srgbClr val="80808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endParaRPr lang="en-NZ"/>
          </a:p>
        </p:txBody>
      </p:sp>
      <p:sp>
        <p:nvSpPr>
          <p:cNvPr id="4" name="Slide Number Placeholder 3"/>
          <p:cNvSpPr>
            <a:spLocks noGrp="1"/>
          </p:cNvSpPr>
          <p:nvPr>
            <p:ph type="sldNum" sz="quarter" idx="5"/>
          </p:nvPr>
        </p:nvSpPr>
        <p:spPr/>
        <p:txBody>
          <a:bodyPr/>
          <a:lstStyle/>
          <a:p>
            <a:fld id="{5C07D2B5-640F-1847-B036-770FDFB99578}" type="slidenum">
              <a:rPr lang="en-US" smtClean="0"/>
              <a:t>1</a:t>
            </a:fld>
            <a:endParaRPr lang="en-US"/>
          </a:p>
        </p:txBody>
      </p:sp>
    </p:spTree>
    <p:extLst>
      <p:ext uri="{BB962C8B-B14F-4D97-AF65-F5344CB8AC3E}">
        <p14:creationId xmlns:p14="http://schemas.microsoft.com/office/powerpoint/2010/main" val="364384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0"/>
              <a:t>This is </a:t>
            </a:r>
            <a:r>
              <a:rPr lang="en-NZ" b="1"/>
              <a:t>one</a:t>
            </a:r>
            <a:r>
              <a:rPr lang="en-NZ" b="0"/>
              <a:t> example of a whanaungatanga activity. For other ideas and suggestions, refer to the </a:t>
            </a:r>
            <a:r>
              <a:rPr lang="en-NZ" b="1"/>
              <a:t>Whanaungatanga Activities </a:t>
            </a:r>
            <a:r>
              <a:rPr lang="en-NZ" b="0"/>
              <a:t>document on the Leadership learning page.</a:t>
            </a:r>
          </a:p>
          <a:p>
            <a:endParaRPr lang="en-NZ" b="0"/>
          </a:p>
          <a:p>
            <a:r>
              <a:rPr lang="en-NZ" b="0"/>
              <a:t>Ask </a:t>
            </a:r>
            <a:r>
              <a:rPr lang="en-NZ" b="0" err="1"/>
              <a:t>kaimahi</a:t>
            </a:r>
            <a:r>
              <a:rPr lang="en-NZ" b="0"/>
              <a:t> to individually draw a picture of </a:t>
            </a:r>
            <a:r>
              <a:rPr lang="en-NZ" b="1"/>
              <a:t>five key events </a:t>
            </a:r>
            <a:r>
              <a:rPr lang="en-NZ" b="0"/>
              <a:t>that have shaped them. Examples could include, first job, overseas experiences, major life events, special moments.  Allow 10 minutes for this.  Then ask people to share their pictures (maximum 5 minutes each) and display the pictures on the wall, if you are in a room together. Note: encourage people to be mindful about what they share as some significant events can generate strong emotions they may not be prepared for.  This activity is suitable for face to face and online hui.</a:t>
            </a:r>
          </a:p>
          <a:p>
            <a:endParaRPr lang="en-NZ" b="1"/>
          </a:p>
          <a:p>
            <a:r>
              <a:rPr lang="en-NZ" b="1"/>
              <a:t>Resources</a:t>
            </a:r>
          </a:p>
          <a:p>
            <a:pPr marL="171450" indent="-171450">
              <a:buFont typeface="Arial" panose="020B0604020202020204" pitchFamily="34" charset="0"/>
              <a:buChar char="•"/>
            </a:pPr>
            <a:r>
              <a:rPr lang="en-NZ"/>
              <a:t>Paper and coloured pens (if the hui is online, ask </a:t>
            </a:r>
            <a:r>
              <a:rPr lang="en-NZ" err="1"/>
              <a:t>kaimahi</a:t>
            </a:r>
            <a:r>
              <a:rPr lang="en-NZ"/>
              <a:t> to make sure they have pens and paper available)  </a:t>
            </a:r>
          </a:p>
        </p:txBody>
      </p:sp>
      <p:sp>
        <p:nvSpPr>
          <p:cNvPr id="4" name="Slide Number Placeholder 3"/>
          <p:cNvSpPr>
            <a:spLocks noGrp="1"/>
          </p:cNvSpPr>
          <p:nvPr>
            <p:ph type="sldNum" sz="quarter" idx="5"/>
          </p:nvPr>
        </p:nvSpPr>
        <p:spPr/>
        <p:txBody>
          <a:bodyPr/>
          <a:lstStyle/>
          <a:p>
            <a:fld id="{5C07D2B5-640F-1847-B036-770FDFB99578}" type="slidenum">
              <a:rPr lang="en-US" smtClean="0"/>
              <a:t>2</a:t>
            </a:fld>
            <a:endParaRPr lang="en-US"/>
          </a:p>
        </p:txBody>
      </p:sp>
    </p:spTree>
    <p:extLst>
      <p:ext uri="{BB962C8B-B14F-4D97-AF65-F5344CB8AC3E}">
        <p14:creationId xmlns:p14="http://schemas.microsoft.com/office/powerpoint/2010/main" val="1796354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99D18F-E9B0-A947-888B-4E17DC312C6F}"/>
              </a:ext>
            </a:extLst>
          </p:cNvPr>
          <p:cNvSpPr/>
          <p:nvPr userDrawn="1"/>
        </p:nvSpPr>
        <p:spPr>
          <a:xfrm>
            <a:off x="0" y="0"/>
            <a:ext cx="12218108" cy="6858000"/>
          </a:xfrm>
          <a:prstGeom prst="rect">
            <a:avLst/>
          </a:prstGeom>
          <a:solidFill>
            <a:srgbClr val="183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7C9484DA-6993-3640-81A6-1F137A021354}"/>
              </a:ext>
            </a:extLst>
          </p:cNvPr>
          <p:cNvSpPr>
            <a:spLocks noGrp="1"/>
          </p:cNvSpPr>
          <p:nvPr>
            <p:ph type="title" hasCustomPrompt="1"/>
          </p:nvPr>
        </p:nvSpPr>
        <p:spPr>
          <a:xfrm>
            <a:off x="626134" y="692500"/>
            <a:ext cx="10905465" cy="1651152"/>
          </a:xfrm>
          <a:prstGeom prst="rect">
            <a:avLst/>
          </a:prstGeom>
        </p:spPr>
        <p:txBody>
          <a:bodyPr/>
          <a:lstStyle>
            <a:lvl1pPr algn="l">
              <a:defRPr sz="5500">
                <a:solidFill>
                  <a:schemeClr val="bg1"/>
                </a:solidFill>
                <a:latin typeface="+mn-lt"/>
                <a:cs typeface="Calibri" panose="020F0502020204030204" pitchFamily="34" charset="0"/>
              </a:defRPr>
            </a:lvl1pPr>
          </a:lstStyle>
          <a:p>
            <a:r>
              <a:rPr lang="en-GB"/>
              <a:t>Click to edit Master title style Calibri (Body) 55pt</a:t>
            </a:r>
            <a:endParaRPr lang="en-US"/>
          </a:p>
        </p:txBody>
      </p:sp>
      <p:sp>
        <p:nvSpPr>
          <p:cNvPr id="10" name="Title 12">
            <a:extLst>
              <a:ext uri="{FF2B5EF4-FFF2-40B4-BE49-F238E27FC236}">
                <a16:creationId xmlns:a16="http://schemas.microsoft.com/office/drawing/2014/main" id="{00E0D12F-3C4F-2C4B-83E4-1753BEB32EB9}"/>
              </a:ext>
            </a:extLst>
          </p:cNvPr>
          <p:cNvSpPr txBox="1">
            <a:spLocks/>
          </p:cNvSpPr>
          <p:nvPr userDrawn="1"/>
        </p:nvSpPr>
        <p:spPr>
          <a:xfrm>
            <a:off x="649386" y="3757940"/>
            <a:ext cx="11476503" cy="632024"/>
          </a:xfrm>
          <a:prstGeom prst="rect">
            <a:avLst/>
          </a:prstGeom>
        </p:spPr>
        <p:txBody>
          <a:bodyPr/>
          <a:lstStyle>
            <a:lvl1pPr algn="l" defTabSz="914400" rtl="0" eaLnBrk="1" latinLnBrk="0" hangingPunct="1">
              <a:lnSpc>
                <a:spcPct val="90000"/>
              </a:lnSpc>
              <a:spcBef>
                <a:spcPct val="0"/>
              </a:spcBef>
              <a:buNone/>
              <a:defRPr sz="4500" kern="1200" baseline="0">
                <a:solidFill>
                  <a:srgbClr val="216E31"/>
                </a:solidFill>
                <a:latin typeface="Century Gothic" panose="020B0502020202020204" pitchFamily="34" charset="0"/>
                <a:ea typeface="+mj-ea"/>
                <a:cs typeface="+mj-cs"/>
              </a:defRPr>
            </a:lvl1pPr>
          </a:lstStyle>
          <a:p>
            <a:endParaRPr lang="en-US" sz="2000">
              <a:solidFill>
                <a:schemeClr val="bg1"/>
              </a:solidFill>
              <a:latin typeface="Calibri" panose="020F0502020204030204" pitchFamily="34" charset="0"/>
            </a:endParaRPr>
          </a:p>
        </p:txBody>
      </p:sp>
      <p:sp>
        <p:nvSpPr>
          <p:cNvPr id="3" name="Content Placeholder 2">
            <a:extLst>
              <a:ext uri="{FF2B5EF4-FFF2-40B4-BE49-F238E27FC236}">
                <a16:creationId xmlns:a16="http://schemas.microsoft.com/office/drawing/2014/main" id="{DA90A18A-5AFC-9543-B0BE-CDA8DF4A8AFD}"/>
              </a:ext>
            </a:extLst>
          </p:cNvPr>
          <p:cNvSpPr>
            <a:spLocks noGrp="1"/>
          </p:cNvSpPr>
          <p:nvPr>
            <p:ph sz="quarter" idx="10" hasCustomPrompt="1"/>
          </p:nvPr>
        </p:nvSpPr>
        <p:spPr>
          <a:xfrm>
            <a:off x="649288" y="4389438"/>
            <a:ext cx="5268912" cy="5254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solidFill>
                  <a:schemeClr val="bg1"/>
                </a:solidFill>
              </a:rPr>
              <a:t>Click to edit Master title style </a:t>
            </a:r>
            <a:endParaRPr lang="en-US" sz="2800">
              <a:solidFill>
                <a:schemeClr val="bg1"/>
              </a:solidFill>
            </a:endParaRPr>
          </a:p>
          <a:p>
            <a:pPr lvl="0"/>
            <a:endParaRPr lang="en-US"/>
          </a:p>
        </p:txBody>
      </p:sp>
      <p:sp>
        <p:nvSpPr>
          <p:cNvPr id="15" name="Content Placeholder 2">
            <a:extLst>
              <a:ext uri="{FF2B5EF4-FFF2-40B4-BE49-F238E27FC236}">
                <a16:creationId xmlns:a16="http://schemas.microsoft.com/office/drawing/2014/main" id="{B2D62790-2FFB-0F46-9665-E5E368F898FB}"/>
              </a:ext>
            </a:extLst>
          </p:cNvPr>
          <p:cNvSpPr>
            <a:spLocks noGrp="1"/>
          </p:cNvSpPr>
          <p:nvPr>
            <p:ph sz="quarter" idx="11" hasCustomPrompt="1"/>
          </p:nvPr>
        </p:nvSpPr>
        <p:spPr>
          <a:xfrm>
            <a:off x="626134" y="2692400"/>
            <a:ext cx="10905465" cy="1498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i="0">
                <a:latin typeface="+mn-lt"/>
              </a:defRPr>
            </a:lvl1pPr>
          </a:lstStyle>
          <a:p>
            <a:r>
              <a:rPr lang="en-GB">
                <a:solidFill>
                  <a:schemeClr val="bg1"/>
                </a:solidFill>
              </a:rPr>
              <a:t>Click to edit Master title style </a:t>
            </a:r>
            <a:endParaRPr lang="en-US">
              <a:solidFill>
                <a:schemeClr val="bg1"/>
              </a:solidFill>
            </a:endParaRPr>
          </a:p>
          <a:p>
            <a:pPr lvl="0"/>
            <a:endParaRPr lang="en-US"/>
          </a:p>
        </p:txBody>
      </p:sp>
      <p:pic>
        <p:nvPicPr>
          <p:cNvPr id="2" name="Picture 1">
            <a:extLst>
              <a:ext uri="{FF2B5EF4-FFF2-40B4-BE49-F238E27FC236}">
                <a16:creationId xmlns:a16="http://schemas.microsoft.com/office/drawing/2014/main" id="{CC6F5A9E-C2CB-5859-C42D-7614C0B60CB8}"/>
              </a:ext>
            </a:extLst>
          </p:cNvPr>
          <p:cNvPicPr>
            <a:picLocks noChangeAspect="1"/>
          </p:cNvPicPr>
          <p:nvPr userDrawn="1"/>
        </p:nvPicPr>
        <p:blipFill>
          <a:blip r:embed="rId2"/>
          <a:stretch>
            <a:fillRect/>
          </a:stretch>
        </p:blipFill>
        <p:spPr>
          <a:xfrm>
            <a:off x="6917469" y="5030511"/>
            <a:ext cx="5078281" cy="1660208"/>
          </a:xfrm>
          <a:prstGeom prst="rect">
            <a:avLst/>
          </a:prstGeom>
        </p:spPr>
      </p:pic>
    </p:spTree>
    <p:extLst>
      <p:ext uri="{BB962C8B-B14F-4D97-AF65-F5344CB8AC3E}">
        <p14:creationId xmlns:p14="http://schemas.microsoft.com/office/powerpoint/2010/main" val="170569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ce_holder">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27D5EFF-1ACC-BE4A-A210-0BC8F07E9CCF}"/>
              </a:ext>
            </a:extLst>
          </p:cNvPr>
          <p:cNvCxnSpPr>
            <a:cxnSpLocks/>
          </p:cNvCxnSpPr>
          <p:nvPr userDrawn="1"/>
        </p:nvCxnSpPr>
        <p:spPr>
          <a:xfrm>
            <a:off x="638708" y="604933"/>
            <a:ext cx="0" cy="592981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6E3C81E-E18B-C14D-BBCC-A452F8F7403D}"/>
              </a:ext>
            </a:extLst>
          </p:cNvPr>
          <p:cNvSpPr/>
          <p:nvPr userDrawn="1"/>
        </p:nvSpPr>
        <p:spPr>
          <a:xfrm>
            <a:off x="0" y="0"/>
            <a:ext cx="12198350" cy="6858000"/>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8B525FF-66BF-B103-EA03-8921DAF746AC}"/>
              </a:ext>
            </a:extLst>
          </p:cNvPr>
          <p:cNvPicPr>
            <a:picLocks noChangeAspect="1"/>
          </p:cNvPicPr>
          <p:nvPr userDrawn="1"/>
        </p:nvPicPr>
        <p:blipFill>
          <a:blip r:embed="rId2"/>
          <a:stretch>
            <a:fillRect/>
          </a:stretch>
        </p:blipFill>
        <p:spPr>
          <a:xfrm>
            <a:off x="1460200" y="1872727"/>
            <a:ext cx="9344975" cy="3055089"/>
          </a:xfrm>
          <a:prstGeom prst="rect">
            <a:avLst/>
          </a:prstGeom>
        </p:spPr>
      </p:pic>
    </p:spTree>
    <p:extLst>
      <p:ext uri="{BB962C8B-B14F-4D97-AF65-F5344CB8AC3E}">
        <p14:creationId xmlns:p14="http://schemas.microsoft.com/office/powerpoint/2010/main" val="40432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layou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C784092-826C-EF4A-B445-BEA9A6C01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8072" y="6146394"/>
            <a:ext cx="2550278" cy="732978"/>
          </a:xfrm>
          <a:prstGeom prst="rect">
            <a:avLst/>
          </a:prstGeom>
        </p:spPr>
      </p:pic>
    </p:spTree>
    <p:extLst>
      <p:ext uri="{BB962C8B-B14F-4D97-AF65-F5344CB8AC3E}">
        <p14:creationId xmlns:p14="http://schemas.microsoft.com/office/powerpoint/2010/main" val="4293908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_Layout_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86F03BB-DF1A-7E42-8B5A-41E9EE9E7956}"/>
              </a:ext>
            </a:extLst>
          </p:cNvPr>
          <p:cNvSpPr>
            <a:spLocks noGrp="1"/>
          </p:cNvSpPr>
          <p:nvPr>
            <p:ph type="title" hasCustomPrompt="1"/>
          </p:nvPr>
        </p:nvSpPr>
        <p:spPr>
          <a:xfrm>
            <a:off x="609918" y="294200"/>
            <a:ext cx="10978515" cy="590400"/>
          </a:xfrm>
          <a:prstGeom prst="rect">
            <a:avLst/>
          </a:prstGeom>
        </p:spPr>
        <p:txBody>
          <a:bodyPr/>
          <a:lstStyle>
            <a:lvl1pPr>
              <a:defRPr sz="3200" baseline="0">
                <a:solidFill>
                  <a:srgbClr val="183121"/>
                </a:solidFill>
                <a:latin typeface="+mn-lt"/>
              </a:defRPr>
            </a:lvl1pPr>
          </a:lstStyle>
          <a:p>
            <a:r>
              <a:rPr lang="en-US" err="1"/>
              <a:t>Te</a:t>
            </a:r>
            <a:r>
              <a:rPr lang="en-US"/>
              <a:t> </a:t>
            </a:r>
            <a:r>
              <a:rPr lang="en-US" err="1"/>
              <a:t>reo</a:t>
            </a:r>
            <a:r>
              <a:rPr lang="en-US"/>
              <a:t> Māori  heading | Heading</a:t>
            </a:r>
            <a:endParaRPr lang="en-GB"/>
          </a:p>
        </p:txBody>
      </p:sp>
      <p:sp>
        <p:nvSpPr>
          <p:cNvPr id="17" name="Rectangle 16">
            <a:extLst>
              <a:ext uri="{FF2B5EF4-FFF2-40B4-BE49-F238E27FC236}">
                <a16:creationId xmlns:a16="http://schemas.microsoft.com/office/drawing/2014/main" id="{B81A2B5E-9F58-2948-97C7-E2B8B6D64523}"/>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0E8F582-F8A3-C893-B326-38CAD8BE1761}"/>
              </a:ext>
            </a:extLst>
          </p:cNvPr>
          <p:cNvPicPr>
            <a:picLocks noChangeAspect="1"/>
          </p:cNvPicPr>
          <p:nvPr userDrawn="1"/>
        </p:nvPicPr>
        <p:blipFill>
          <a:blip r:embed="rId2"/>
          <a:stretch>
            <a:fillRect/>
          </a:stretch>
        </p:blipFill>
        <p:spPr>
          <a:xfrm>
            <a:off x="7523969" y="5935335"/>
            <a:ext cx="4668031" cy="1122691"/>
          </a:xfrm>
          <a:prstGeom prst="rect">
            <a:avLst/>
          </a:prstGeom>
        </p:spPr>
      </p:pic>
    </p:spTree>
    <p:extLst>
      <p:ext uri="{BB962C8B-B14F-4D97-AF65-F5344CB8AC3E}">
        <p14:creationId xmlns:p14="http://schemas.microsoft.com/office/powerpoint/2010/main" val="1468917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ur_values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3FC2F-E25D-F7DD-33EC-F489CB3DD497}"/>
              </a:ext>
            </a:extLst>
          </p:cNvPr>
          <p:cNvPicPr>
            <a:picLocks noChangeAspect="1"/>
          </p:cNvPicPr>
          <p:nvPr userDrawn="1"/>
        </p:nvPicPr>
        <p:blipFill>
          <a:blip r:embed="rId2"/>
          <a:srcRect/>
          <a:stretch/>
        </p:blipFill>
        <p:spPr>
          <a:xfrm>
            <a:off x="0" y="1785"/>
            <a:ext cx="12192000" cy="6854429"/>
          </a:xfrm>
          <a:prstGeom prst="rect">
            <a:avLst/>
          </a:prstGeom>
        </p:spPr>
      </p:pic>
      <p:sp>
        <p:nvSpPr>
          <p:cNvPr id="15" name="Line 10">
            <a:extLst>
              <a:ext uri="{FF2B5EF4-FFF2-40B4-BE49-F238E27FC236}">
                <a16:creationId xmlns:a16="http://schemas.microsoft.com/office/drawing/2014/main" id="{33BB85E7-2FDE-9347-8757-6E052E9DBC2D}"/>
              </a:ext>
            </a:extLst>
          </p:cNvPr>
          <p:cNvSpPr>
            <a:spLocks noChangeShapeType="1"/>
          </p:cNvSpPr>
          <p:nvPr userDrawn="1"/>
        </p:nvSpPr>
        <p:spPr bwMode="auto">
          <a:xfrm>
            <a:off x="609918" y="907750"/>
            <a:ext cx="10980000" cy="0"/>
          </a:xfrm>
          <a:prstGeom prst="line">
            <a:avLst/>
          </a:prstGeom>
          <a:noFill/>
          <a:ln w="19050">
            <a:solidFill>
              <a:srgbClr val="18312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17" name="Rectangle 16">
            <a:extLst>
              <a:ext uri="{FF2B5EF4-FFF2-40B4-BE49-F238E27FC236}">
                <a16:creationId xmlns:a16="http://schemas.microsoft.com/office/drawing/2014/main" id="{B81A2B5E-9F58-2948-97C7-E2B8B6D64523}"/>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C4B14E-BD66-7C5C-EB95-1EB271934089}"/>
              </a:ext>
            </a:extLst>
          </p:cNvPr>
          <p:cNvSpPr txBox="1"/>
          <p:nvPr userDrawn="1"/>
        </p:nvSpPr>
        <p:spPr>
          <a:xfrm>
            <a:off x="609918" y="251733"/>
            <a:ext cx="10980000" cy="584775"/>
          </a:xfrm>
          <a:prstGeom prst="rect">
            <a:avLst/>
          </a:prstGeom>
          <a:noFill/>
        </p:spPr>
        <p:txBody>
          <a:bodyPr wrap="square">
            <a:spAutoFit/>
          </a:bodyPr>
          <a:lstStyle/>
          <a:p>
            <a:r>
              <a:rPr lang="en-US" sz="3200" b="1" baseline="0" err="1"/>
              <a:t>Ō</a:t>
            </a:r>
            <a:r>
              <a:rPr lang="en-US" sz="3200" b="1" baseline="0"/>
              <a:t> </a:t>
            </a:r>
            <a:r>
              <a:rPr lang="en-US" sz="3200" b="1" baseline="0" err="1"/>
              <a:t>mātou</a:t>
            </a:r>
            <a:r>
              <a:rPr lang="en-US" sz="3200" b="1" baseline="0"/>
              <a:t> </a:t>
            </a:r>
            <a:r>
              <a:rPr lang="en-US" sz="3200" b="1" baseline="0" err="1"/>
              <a:t>uara</a:t>
            </a:r>
            <a:r>
              <a:rPr lang="en-US" sz="3200" b="1" baseline="0"/>
              <a:t> | </a:t>
            </a:r>
            <a:r>
              <a:rPr lang="en-US" sz="3200" baseline="0"/>
              <a:t>Our values</a:t>
            </a:r>
          </a:p>
        </p:txBody>
      </p:sp>
      <p:pic>
        <p:nvPicPr>
          <p:cNvPr id="2" name="Picture 1">
            <a:extLst>
              <a:ext uri="{FF2B5EF4-FFF2-40B4-BE49-F238E27FC236}">
                <a16:creationId xmlns:a16="http://schemas.microsoft.com/office/drawing/2014/main" id="{EE5CF390-D0AA-8FB5-0015-34A3431F61CE}"/>
              </a:ext>
            </a:extLst>
          </p:cNvPr>
          <p:cNvPicPr>
            <a:picLocks noChangeAspect="1"/>
          </p:cNvPicPr>
          <p:nvPr userDrawn="1"/>
        </p:nvPicPr>
        <p:blipFill>
          <a:blip r:embed="rId3"/>
          <a:stretch>
            <a:fillRect/>
          </a:stretch>
        </p:blipFill>
        <p:spPr>
          <a:xfrm>
            <a:off x="7523969" y="5935335"/>
            <a:ext cx="4668031" cy="1122691"/>
          </a:xfrm>
          <a:prstGeom prst="rect">
            <a:avLst/>
          </a:prstGeom>
        </p:spPr>
      </p:pic>
    </p:spTree>
    <p:extLst>
      <p:ext uri="{BB962C8B-B14F-4D97-AF65-F5344CB8AC3E}">
        <p14:creationId xmlns:p14="http://schemas.microsoft.com/office/powerpoint/2010/main" val="107387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_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86F03BB-DF1A-7E42-8B5A-41E9EE9E7956}"/>
              </a:ext>
            </a:extLst>
          </p:cNvPr>
          <p:cNvSpPr>
            <a:spLocks noGrp="1"/>
          </p:cNvSpPr>
          <p:nvPr>
            <p:ph type="title" hasCustomPrompt="1"/>
          </p:nvPr>
        </p:nvSpPr>
        <p:spPr>
          <a:xfrm>
            <a:off x="609918" y="294200"/>
            <a:ext cx="10978515" cy="590400"/>
          </a:xfrm>
          <a:prstGeom prst="rect">
            <a:avLst/>
          </a:prstGeom>
        </p:spPr>
        <p:txBody>
          <a:bodyPr/>
          <a:lstStyle>
            <a:lvl1pPr>
              <a:defRPr sz="3200" baseline="0">
                <a:solidFill>
                  <a:srgbClr val="183121"/>
                </a:solidFill>
                <a:latin typeface="+mn-lt"/>
              </a:defRPr>
            </a:lvl1pPr>
          </a:lstStyle>
          <a:p>
            <a:r>
              <a:rPr lang="en-US" err="1"/>
              <a:t>Te</a:t>
            </a:r>
            <a:r>
              <a:rPr lang="en-US"/>
              <a:t> </a:t>
            </a:r>
            <a:r>
              <a:rPr lang="en-US" err="1"/>
              <a:t>reo</a:t>
            </a:r>
            <a:r>
              <a:rPr lang="en-US"/>
              <a:t> Māori heading in bold | Heading</a:t>
            </a:r>
            <a:endParaRPr lang="en-GB"/>
          </a:p>
        </p:txBody>
      </p:sp>
      <p:sp>
        <p:nvSpPr>
          <p:cNvPr id="15" name="Line 10">
            <a:extLst>
              <a:ext uri="{FF2B5EF4-FFF2-40B4-BE49-F238E27FC236}">
                <a16:creationId xmlns:a16="http://schemas.microsoft.com/office/drawing/2014/main" id="{33BB85E7-2FDE-9347-8757-6E052E9DBC2D}"/>
              </a:ext>
            </a:extLst>
          </p:cNvPr>
          <p:cNvSpPr>
            <a:spLocks noChangeShapeType="1"/>
          </p:cNvSpPr>
          <p:nvPr userDrawn="1"/>
        </p:nvSpPr>
        <p:spPr bwMode="auto">
          <a:xfrm>
            <a:off x="609918" y="907750"/>
            <a:ext cx="10980000" cy="0"/>
          </a:xfrm>
          <a:prstGeom prst="line">
            <a:avLst/>
          </a:prstGeom>
          <a:noFill/>
          <a:ln w="19050">
            <a:solidFill>
              <a:srgbClr val="18312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17" name="Rectangle 16">
            <a:extLst>
              <a:ext uri="{FF2B5EF4-FFF2-40B4-BE49-F238E27FC236}">
                <a16:creationId xmlns:a16="http://schemas.microsoft.com/office/drawing/2014/main" id="{B81A2B5E-9F58-2948-97C7-E2B8B6D64523}"/>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68320D5-CB49-4AFE-F1F7-F07950F88E73}"/>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166135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_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9F8D35-F4D1-FF42-BBF5-F4E5D05DC8B3}"/>
              </a:ext>
            </a:extLst>
          </p:cNvPr>
          <p:cNvSpPr>
            <a:spLocks noGrp="1"/>
          </p:cNvSpPr>
          <p:nvPr>
            <p:ph type="title" hasCustomPrompt="1"/>
          </p:nvPr>
        </p:nvSpPr>
        <p:spPr>
          <a:xfrm>
            <a:off x="609918" y="294200"/>
            <a:ext cx="10978515" cy="590400"/>
          </a:xfrm>
          <a:prstGeom prst="rect">
            <a:avLst/>
          </a:prstGeom>
        </p:spPr>
        <p:txBody>
          <a:bodyPr/>
          <a:lstStyle>
            <a:lvl1pPr>
              <a:defRPr sz="3200" b="0" i="0" baseline="0">
                <a:solidFill>
                  <a:srgbClr val="183121"/>
                </a:solidFill>
                <a:latin typeface="+mn-lt"/>
              </a:defRPr>
            </a:lvl1pPr>
          </a:lstStyle>
          <a:p>
            <a:r>
              <a:rPr lang="en-US" err="1"/>
              <a:t>Te</a:t>
            </a:r>
            <a:r>
              <a:rPr lang="en-US"/>
              <a:t> </a:t>
            </a:r>
            <a:r>
              <a:rPr lang="en-US" err="1"/>
              <a:t>reo</a:t>
            </a:r>
            <a:r>
              <a:rPr lang="en-US"/>
              <a:t> Māori heading in bold | Heading</a:t>
            </a:r>
            <a:endParaRPr lang="en-GB"/>
          </a:p>
        </p:txBody>
      </p:sp>
      <p:sp>
        <p:nvSpPr>
          <p:cNvPr id="8" name="Line 10">
            <a:extLst>
              <a:ext uri="{FF2B5EF4-FFF2-40B4-BE49-F238E27FC236}">
                <a16:creationId xmlns:a16="http://schemas.microsoft.com/office/drawing/2014/main" id="{1A59FE3F-614D-0941-B7D3-2E3D3F0695F0}"/>
              </a:ext>
            </a:extLst>
          </p:cNvPr>
          <p:cNvSpPr>
            <a:spLocks noChangeShapeType="1"/>
          </p:cNvSpPr>
          <p:nvPr userDrawn="1"/>
        </p:nvSpPr>
        <p:spPr bwMode="auto">
          <a:xfrm>
            <a:off x="609918" y="907750"/>
            <a:ext cx="10980000" cy="0"/>
          </a:xfrm>
          <a:prstGeom prst="line">
            <a:avLst/>
          </a:prstGeom>
          <a:noFill/>
          <a:ln w="19050">
            <a:solidFill>
              <a:srgbClr val="18312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9" name="Rectangle 8">
            <a:extLst>
              <a:ext uri="{FF2B5EF4-FFF2-40B4-BE49-F238E27FC236}">
                <a16:creationId xmlns:a16="http://schemas.microsoft.com/office/drawing/2014/main" id="{990E0D4F-1FE1-B04D-8B2F-B3BCFDD91785}"/>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3CA79607-43DB-E14A-8DBC-E3434F5B8795}"/>
              </a:ext>
            </a:extLst>
          </p:cNvPr>
          <p:cNvSpPr>
            <a:spLocks noGrp="1"/>
          </p:cNvSpPr>
          <p:nvPr>
            <p:ph idx="1" hasCustomPrompt="1"/>
          </p:nvPr>
        </p:nvSpPr>
        <p:spPr>
          <a:xfrm>
            <a:off x="609917" y="1276985"/>
            <a:ext cx="10978515" cy="45853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Content Calibri (Body), 16pt </a:t>
            </a:r>
            <a:r>
              <a:rPr lang="en-US" err="1"/>
              <a:t>xxxxxx</a:t>
            </a:r>
            <a:r>
              <a:rPr lang="en-US"/>
              <a:t>  </a:t>
            </a:r>
            <a:r>
              <a:rPr lang="en-US" err="1"/>
              <a:t>xxxxxxxxxx</a:t>
            </a:r>
            <a:r>
              <a:rPr lang="en-US"/>
              <a:t> </a:t>
            </a:r>
            <a:r>
              <a:rPr lang="en-US" err="1"/>
              <a:t>xxxx</a:t>
            </a:r>
            <a:r>
              <a:rPr lang="en-US"/>
              <a:t> xx </a:t>
            </a:r>
            <a:r>
              <a:rPr lang="en-US" err="1"/>
              <a:t>xxxxxx</a:t>
            </a:r>
            <a:endParaRPr lang="en-US"/>
          </a:p>
        </p:txBody>
      </p:sp>
      <p:pic>
        <p:nvPicPr>
          <p:cNvPr id="3" name="Picture 2">
            <a:extLst>
              <a:ext uri="{FF2B5EF4-FFF2-40B4-BE49-F238E27FC236}">
                <a16:creationId xmlns:a16="http://schemas.microsoft.com/office/drawing/2014/main" id="{A5DAEAB3-A471-738D-FBA4-70E3E08C63D8}"/>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35890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_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7B1BFC-D204-4244-856D-199B568A6844}"/>
              </a:ext>
            </a:extLst>
          </p:cNvPr>
          <p:cNvSpPr>
            <a:spLocks noGrp="1"/>
          </p:cNvSpPr>
          <p:nvPr>
            <p:ph type="title" hasCustomPrompt="1"/>
          </p:nvPr>
        </p:nvSpPr>
        <p:spPr>
          <a:xfrm>
            <a:off x="609918" y="294200"/>
            <a:ext cx="10978515" cy="590400"/>
          </a:xfrm>
          <a:prstGeom prst="rect">
            <a:avLst/>
          </a:prstGeom>
        </p:spPr>
        <p:txBody>
          <a:bodyPr/>
          <a:lstStyle>
            <a:lvl1pPr>
              <a:defRPr sz="3200" b="0" i="0" baseline="0">
                <a:solidFill>
                  <a:srgbClr val="183121"/>
                </a:solidFill>
                <a:latin typeface="+mn-lt"/>
              </a:defRPr>
            </a:lvl1pPr>
          </a:lstStyle>
          <a:p>
            <a:r>
              <a:rPr lang="en-US" err="1"/>
              <a:t>Te</a:t>
            </a:r>
            <a:r>
              <a:rPr lang="en-US"/>
              <a:t> </a:t>
            </a:r>
            <a:r>
              <a:rPr lang="en-US" err="1"/>
              <a:t>reo</a:t>
            </a:r>
            <a:r>
              <a:rPr lang="en-US"/>
              <a:t> Māori heading in bold | Heading</a:t>
            </a:r>
            <a:endParaRPr lang="en-GB"/>
          </a:p>
        </p:txBody>
      </p:sp>
      <p:sp>
        <p:nvSpPr>
          <p:cNvPr id="4" name="Line 10">
            <a:extLst>
              <a:ext uri="{FF2B5EF4-FFF2-40B4-BE49-F238E27FC236}">
                <a16:creationId xmlns:a16="http://schemas.microsoft.com/office/drawing/2014/main" id="{8551D1FF-53BD-6D49-972D-BB6818A43B14}"/>
              </a:ext>
            </a:extLst>
          </p:cNvPr>
          <p:cNvSpPr>
            <a:spLocks noChangeShapeType="1"/>
          </p:cNvSpPr>
          <p:nvPr userDrawn="1"/>
        </p:nvSpPr>
        <p:spPr bwMode="auto">
          <a:xfrm>
            <a:off x="609918" y="907750"/>
            <a:ext cx="10980000" cy="0"/>
          </a:xfrm>
          <a:prstGeom prst="line">
            <a:avLst/>
          </a:prstGeom>
          <a:noFill/>
          <a:ln w="19050">
            <a:solidFill>
              <a:srgbClr val="18312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Text Placeholder 8">
            <a:extLst>
              <a:ext uri="{FF2B5EF4-FFF2-40B4-BE49-F238E27FC236}">
                <a16:creationId xmlns:a16="http://schemas.microsoft.com/office/drawing/2014/main" id="{25D57F42-F9B5-B141-86FF-A05C27DB53DF}"/>
              </a:ext>
            </a:extLst>
          </p:cNvPr>
          <p:cNvSpPr>
            <a:spLocks noGrp="1"/>
          </p:cNvSpPr>
          <p:nvPr>
            <p:ph type="body" sz="quarter" idx="18" hasCustomPrompt="1"/>
          </p:nvPr>
        </p:nvSpPr>
        <p:spPr>
          <a:xfrm>
            <a:off x="609918" y="1198763"/>
            <a:ext cx="5065325" cy="4227996"/>
          </a:xfrm>
          <a:prstGeom prst="rect">
            <a:avLst/>
          </a:prstGeom>
        </p:spPr>
        <p:txBody>
          <a:bodyPr/>
          <a:lstStyle>
            <a:lvl1pPr marL="0" indent="0">
              <a:buNone/>
              <a:defRPr sz="2400" baseline="0">
                <a:latin typeface="+mn-lt"/>
              </a:defRPr>
            </a:lvl1pPr>
          </a:lstStyle>
          <a:p>
            <a:pPr lvl="0"/>
            <a:r>
              <a:rPr lang="en-US"/>
              <a:t>Content Calibri (Body), 24pt, Lorem ipsum dolor, </a:t>
            </a: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a:t>
            </a:r>
          </a:p>
          <a:p>
            <a:pPr lvl="0"/>
            <a:endParaRPr lang="en-US"/>
          </a:p>
        </p:txBody>
      </p:sp>
      <p:sp>
        <p:nvSpPr>
          <p:cNvPr id="6" name="그림 개체 틀 2">
            <a:extLst>
              <a:ext uri="{FF2B5EF4-FFF2-40B4-BE49-F238E27FC236}">
                <a16:creationId xmlns:a16="http://schemas.microsoft.com/office/drawing/2014/main" id="{4FA32ABE-7FC9-5A44-B788-CD50ACDBCA14}"/>
              </a:ext>
            </a:extLst>
          </p:cNvPr>
          <p:cNvSpPr>
            <a:spLocks noGrp="1"/>
          </p:cNvSpPr>
          <p:nvPr>
            <p:ph type="pic" sz="quarter" idx="14" hasCustomPrompt="1"/>
          </p:nvPr>
        </p:nvSpPr>
        <p:spPr>
          <a:xfrm>
            <a:off x="6089650" y="1198764"/>
            <a:ext cx="5492432" cy="457471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a:t>Place Your Picture Here</a:t>
            </a:r>
            <a:endParaRPr lang="ko-KR" altLang="en-US"/>
          </a:p>
        </p:txBody>
      </p:sp>
      <p:sp>
        <p:nvSpPr>
          <p:cNvPr id="7" name="Rectangle 6">
            <a:extLst>
              <a:ext uri="{FF2B5EF4-FFF2-40B4-BE49-F238E27FC236}">
                <a16:creationId xmlns:a16="http://schemas.microsoft.com/office/drawing/2014/main" id="{1872E0BA-D82E-4B4F-BA90-43AC06129C07}"/>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BCE5849-2A32-7026-3E0B-D9E96A20048E}"/>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250523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_6">
    <p:spTree>
      <p:nvGrpSpPr>
        <p:cNvPr id="1" name=""/>
        <p:cNvGrpSpPr/>
        <p:nvPr/>
      </p:nvGrpSpPr>
      <p:grpSpPr>
        <a:xfrm>
          <a:off x="0" y="0"/>
          <a:ext cx="0" cy="0"/>
          <a:chOff x="0" y="0"/>
          <a:chExt cx="0" cy="0"/>
        </a:xfrm>
      </p:grpSpPr>
      <p:sp>
        <p:nvSpPr>
          <p:cNvPr id="5" name="Line 10">
            <a:extLst>
              <a:ext uri="{FF2B5EF4-FFF2-40B4-BE49-F238E27FC236}">
                <a16:creationId xmlns:a16="http://schemas.microsoft.com/office/drawing/2014/main" id="{276E142D-DC18-3144-AD6C-62815539D550}"/>
              </a:ext>
            </a:extLst>
          </p:cNvPr>
          <p:cNvSpPr>
            <a:spLocks noChangeShapeType="1"/>
          </p:cNvSpPr>
          <p:nvPr userDrawn="1"/>
        </p:nvSpPr>
        <p:spPr bwMode="auto">
          <a:xfrm>
            <a:off x="609918" y="907750"/>
            <a:ext cx="10980000" cy="0"/>
          </a:xfrm>
          <a:prstGeom prst="line">
            <a:avLst/>
          </a:prstGeom>
          <a:noFill/>
          <a:ln w="19050">
            <a:solidFill>
              <a:srgbClr val="18312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6" name="Text Placeholder 8">
            <a:extLst>
              <a:ext uri="{FF2B5EF4-FFF2-40B4-BE49-F238E27FC236}">
                <a16:creationId xmlns:a16="http://schemas.microsoft.com/office/drawing/2014/main" id="{939CAD01-F568-E04D-9206-A066467F2455}"/>
              </a:ext>
            </a:extLst>
          </p:cNvPr>
          <p:cNvSpPr>
            <a:spLocks noGrp="1"/>
          </p:cNvSpPr>
          <p:nvPr>
            <p:ph type="body" sz="quarter" idx="17" hasCustomPrompt="1"/>
          </p:nvPr>
        </p:nvSpPr>
        <p:spPr>
          <a:xfrm>
            <a:off x="608434" y="1137920"/>
            <a:ext cx="10979999" cy="373807"/>
          </a:xfrm>
          <a:prstGeom prst="rect">
            <a:avLst/>
          </a:prstGeom>
        </p:spPr>
        <p:txBody>
          <a:bodyPr/>
          <a:lstStyle>
            <a:lvl1pPr marL="0" indent="0">
              <a:buNone/>
              <a:defRPr sz="1800">
                <a:latin typeface="+mn-lt"/>
              </a:defRPr>
            </a:lvl1pPr>
          </a:lstStyle>
          <a:p>
            <a:pPr lvl="0"/>
            <a:r>
              <a:rPr lang="en-US"/>
              <a:t>Intro to go here Calibri (Body) 18pt</a:t>
            </a:r>
          </a:p>
        </p:txBody>
      </p:sp>
      <p:sp>
        <p:nvSpPr>
          <p:cNvPr id="7" name="Text Placeholder 8">
            <a:extLst>
              <a:ext uri="{FF2B5EF4-FFF2-40B4-BE49-F238E27FC236}">
                <a16:creationId xmlns:a16="http://schemas.microsoft.com/office/drawing/2014/main" id="{8073F930-DD7A-DA45-AAA1-AC1F3EF60042}"/>
              </a:ext>
            </a:extLst>
          </p:cNvPr>
          <p:cNvSpPr>
            <a:spLocks noGrp="1"/>
          </p:cNvSpPr>
          <p:nvPr>
            <p:ph type="body" sz="quarter" idx="18" hasCustomPrompt="1"/>
          </p:nvPr>
        </p:nvSpPr>
        <p:spPr>
          <a:xfrm>
            <a:off x="608435" y="1741896"/>
            <a:ext cx="10979997" cy="4084746"/>
          </a:xfrm>
          <a:prstGeom prst="rect">
            <a:avLst/>
          </a:prstGeom>
        </p:spPr>
        <p:txBody>
          <a:bodyPr numCol="3" spcCol="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aseline="0">
                <a:latin typeface="+mn-lt"/>
              </a:defRPr>
            </a:lvl1pPr>
          </a:lstStyle>
          <a:p>
            <a:pPr lvl="0"/>
            <a:r>
              <a:rPr lang="en-US"/>
              <a:t>Content Calibri (Body), 14pt, Lorem ipsum dolor, </a:t>
            </a: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t>
            </a:r>
            <a:r>
              <a:rPr lang="en-US"/>
              <a:t> dolor,</a:t>
            </a:r>
          </a:p>
          <a:p>
            <a:pPr lvl="0"/>
            <a:r>
              <a:rPr lang="en-US"/>
              <a:t> </a:t>
            </a: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 dolor, </a:t>
            </a:r>
            <a:r>
              <a:rPr lang="en-US" err="1"/>
              <a:t>Utvinam</a:t>
            </a:r>
            <a:r>
              <a:rPr lang="en-US"/>
              <a:t> no</a:t>
            </a:r>
          </a:p>
          <a:p>
            <a:pPr lvl="0"/>
            <a:r>
              <a:rPr lang="en-US" err="1"/>
              <a:t>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 a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t>
            </a:r>
            <a:r>
              <a:rPr lang="en-US"/>
              <a:t> dolor, </a:t>
            </a: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 dolor, </a:t>
            </a: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 a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 ex, id </a:t>
            </a:r>
            <a:r>
              <a:rPr lang="en-US" err="1"/>
              <a:t>admodum</a:t>
            </a:r>
            <a:r>
              <a:rPr lang="en-US"/>
              <a:t>.</a:t>
            </a:r>
          </a:p>
          <a:p>
            <a:pPr lvl="0"/>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t>
            </a:r>
            <a:r>
              <a:rPr lang="en-US"/>
              <a:t> dolor,</a:t>
            </a:r>
          </a:p>
          <a:p>
            <a:pPr lvl="0"/>
            <a:r>
              <a:rPr lang="en-US"/>
              <a:t> </a:t>
            </a:r>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sed</a:t>
            </a:r>
          </a:p>
          <a:p>
            <a:pPr lvl="0"/>
            <a:endParaRPr lang="en-US"/>
          </a:p>
          <a:p>
            <a:pPr lvl="0"/>
            <a:endParaRPr lang="en-US"/>
          </a:p>
        </p:txBody>
      </p:sp>
      <p:sp>
        <p:nvSpPr>
          <p:cNvPr id="8" name="Rectangle 7">
            <a:extLst>
              <a:ext uri="{FF2B5EF4-FFF2-40B4-BE49-F238E27FC236}">
                <a16:creationId xmlns:a16="http://schemas.microsoft.com/office/drawing/2014/main" id="{71DF48B9-68C8-1F4E-A77E-65E3382334C1}"/>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B05F790-49C3-964F-9E5A-EAF06D7E719A}"/>
              </a:ext>
            </a:extLst>
          </p:cNvPr>
          <p:cNvSpPr>
            <a:spLocks noGrp="1"/>
          </p:cNvSpPr>
          <p:nvPr>
            <p:ph type="title" hasCustomPrompt="1"/>
          </p:nvPr>
        </p:nvSpPr>
        <p:spPr>
          <a:xfrm>
            <a:off x="609918" y="294200"/>
            <a:ext cx="10978515" cy="590400"/>
          </a:xfrm>
          <a:prstGeom prst="rect">
            <a:avLst/>
          </a:prstGeom>
        </p:spPr>
        <p:txBody>
          <a:bodyPr/>
          <a:lstStyle>
            <a:lvl1pPr>
              <a:defRPr sz="3200" baseline="0">
                <a:solidFill>
                  <a:srgbClr val="183121"/>
                </a:solidFill>
                <a:latin typeface="+mn-lt"/>
              </a:defRPr>
            </a:lvl1pPr>
          </a:lstStyle>
          <a:p>
            <a:r>
              <a:rPr lang="en-US" err="1"/>
              <a:t>Te</a:t>
            </a:r>
            <a:r>
              <a:rPr lang="en-US"/>
              <a:t> </a:t>
            </a:r>
            <a:r>
              <a:rPr lang="en-US" err="1"/>
              <a:t>reo</a:t>
            </a:r>
            <a:r>
              <a:rPr lang="en-US"/>
              <a:t> Māori heading in bold | Heading</a:t>
            </a:r>
            <a:endParaRPr lang="en-GB"/>
          </a:p>
        </p:txBody>
      </p:sp>
      <p:pic>
        <p:nvPicPr>
          <p:cNvPr id="3" name="Picture 2">
            <a:extLst>
              <a:ext uri="{FF2B5EF4-FFF2-40B4-BE49-F238E27FC236}">
                <a16:creationId xmlns:a16="http://schemas.microsoft.com/office/drawing/2014/main" id="{B4BDCDC4-6997-714E-4129-6E4AE0D0DACA}"/>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123324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_brea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5CE71-A69E-6C46-A3B3-EA8BD50A9E52}"/>
              </a:ext>
            </a:extLst>
          </p:cNvPr>
          <p:cNvSpPr/>
          <p:nvPr userDrawn="1"/>
        </p:nvSpPr>
        <p:spPr>
          <a:xfrm>
            <a:off x="743723" y="2576962"/>
            <a:ext cx="5677373" cy="3140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1BAD68-5C2D-3340-A241-73FFD28B689A}"/>
              </a:ext>
            </a:extLst>
          </p:cNvPr>
          <p:cNvSpPr/>
          <p:nvPr userDrawn="1"/>
        </p:nvSpPr>
        <p:spPr>
          <a:xfrm>
            <a:off x="0" y="0"/>
            <a:ext cx="12198350" cy="6858000"/>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그림 개체 틀 2">
            <a:extLst>
              <a:ext uri="{FF2B5EF4-FFF2-40B4-BE49-F238E27FC236}">
                <a16:creationId xmlns:a16="http://schemas.microsoft.com/office/drawing/2014/main" id="{F15C7F3F-06B8-AA4E-ADEF-DBF62AF4F3FB}"/>
              </a:ext>
            </a:extLst>
          </p:cNvPr>
          <p:cNvSpPr>
            <a:spLocks noGrp="1"/>
          </p:cNvSpPr>
          <p:nvPr>
            <p:ph type="pic" sz="quarter" idx="14" hasCustomPrompt="1"/>
          </p:nvPr>
        </p:nvSpPr>
        <p:spPr>
          <a:xfrm>
            <a:off x="-20114" y="0"/>
            <a:ext cx="5486400" cy="686868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a:t>Place Your Picture Here</a:t>
            </a:r>
            <a:endParaRPr lang="ko-KR" altLang="en-US"/>
          </a:p>
        </p:txBody>
      </p:sp>
      <p:sp>
        <p:nvSpPr>
          <p:cNvPr id="13" name="Title 12">
            <a:extLst>
              <a:ext uri="{FF2B5EF4-FFF2-40B4-BE49-F238E27FC236}">
                <a16:creationId xmlns:a16="http://schemas.microsoft.com/office/drawing/2014/main" id="{46E72CE7-FE0C-DB4F-803F-2494D264BC0A}"/>
              </a:ext>
            </a:extLst>
          </p:cNvPr>
          <p:cNvSpPr>
            <a:spLocks noGrp="1"/>
          </p:cNvSpPr>
          <p:nvPr>
            <p:ph type="title" hasCustomPrompt="1"/>
          </p:nvPr>
        </p:nvSpPr>
        <p:spPr>
          <a:xfrm>
            <a:off x="5838147" y="2391679"/>
            <a:ext cx="6074174" cy="2074642"/>
          </a:xfrm>
          <a:prstGeom prst="rect">
            <a:avLst/>
          </a:prstGeom>
        </p:spPr>
        <p:txBody>
          <a:bodyPr anchor="ctr"/>
          <a:lstStyle>
            <a:lvl1pPr algn="l">
              <a:defRPr sz="4800" b="0" i="0" baseline="0">
                <a:solidFill>
                  <a:schemeClr val="bg1"/>
                </a:solidFill>
                <a:latin typeface="+mn-lt"/>
                <a:cs typeface="Calibri" panose="020F0502020204030204" pitchFamily="34" charset="0"/>
              </a:defRPr>
            </a:lvl1pPr>
          </a:lstStyle>
          <a:p>
            <a:r>
              <a:rPr lang="en-GB" err="1"/>
              <a:t>Te</a:t>
            </a:r>
            <a:r>
              <a:rPr lang="en-GB"/>
              <a:t> </a:t>
            </a:r>
            <a:r>
              <a:rPr lang="en-GB" err="1"/>
              <a:t>reo</a:t>
            </a:r>
            <a:r>
              <a:rPr lang="en-GB"/>
              <a:t> Māori heading |</a:t>
            </a:r>
            <a:br>
              <a:rPr lang="en-GB"/>
            </a:br>
            <a:r>
              <a:rPr lang="en-GB"/>
              <a:t>Section break heading</a:t>
            </a:r>
            <a:br>
              <a:rPr lang="en-GB"/>
            </a:br>
            <a:r>
              <a:rPr lang="en-GB"/>
              <a:t>Calibri (Body) 48pt</a:t>
            </a:r>
            <a:endParaRPr lang="en-US"/>
          </a:p>
        </p:txBody>
      </p:sp>
      <p:pic>
        <p:nvPicPr>
          <p:cNvPr id="3" name="Picture 2">
            <a:extLst>
              <a:ext uri="{FF2B5EF4-FFF2-40B4-BE49-F238E27FC236}">
                <a16:creationId xmlns:a16="http://schemas.microsoft.com/office/drawing/2014/main" id="{4266A949-46B2-5978-C6DE-4C542577DA7B}"/>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3006073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C0AEA-11E2-714D-B28F-11F3DD9C8B45}"/>
              </a:ext>
            </a:extLst>
          </p:cNvPr>
          <p:cNvSpPr/>
          <p:nvPr userDrawn="1"/>
        </p:nvSpPr>
        <p:spPr>
          <a:xfrm>
            <a:off x="0" y="0"/>
            <a:ext cx="12198350" cy="6858000"/>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B5198F-9EED-774C-9F3C-89AC9FD10048}"/>
              </a:ext>
            </a:extLst>
          </p:cNvPr>
          <p:cNvSpPr txBox="1">
            <a:spLocks/>
          </p:cNvSpPr>
          <p:nvPr userDrawn="1"/>
        </p:nvSpPr>
        <p:spPr>
          <a:xfrm>
            <a:off x="8300719" y="1148080"/>
            <a:ext cx="3731297" cy="1347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i="1">
              <a:solidFill>
                <a:schemeClr val="bg1"/>
              </a:solidFill>
              <a:latin typeface="Calibri" panose="020F0502020204030204" pitchFamily="34" charset="0"/>
            </a:endParaRPr>
          </a:p>
        </p:txBody>
      </p:sp>
      <p:sp>
        <p:nvSpPr>
          <p:cNvPr id="6" name="Title 12">
            <a:extLst>
              <a:ext uri="{FF2B5EF4-FFF2-40B4-BE49-F238E27FC236}">
                <a16:creationId xmlns:a16="http://schemas.microsoft.com/office/drawing/2014/main" id="{14F69338-B6F8-9D6D-68F2-8C8944C492FC}"/>
              </a:ext>
            </a:extLst>
          </p:cNvPr>
          <p:cNvSpPr>
            <a:spLocks noGrp="1"/>
          </p:cNvSpPr>
          <p:nvPr>
            <p:ph type="title" hasCustomPrompt="1"/>
          </p:nvPr>
        </p:nvSpPr>
        <p:spPr>
          <a:xfrm>
            <a:off x="0" y="2443865"/>
            <a:ext cx="12198350" cy="1970269"/>
          </a:xfrm>
          <a:prstGeom prst="rect">
            <a:avLst/>
          </a:prstGeom>
        </p:spPr>
        <p:txBody>
          <a:bodyPr anchor="ctr"/>
          <a:lstStyle>
            <a:lvl1pPr algn="ctr">
              <a:defRPr sz="4800" b="0" i="0" baseline="0">
                <a:solidFill>
                  <a:schemeClr val="bg1"/>
                </a:solidFill>
                <a:latin typeface="+mn-lt"/>
                <a:cs typeface="Calibri" panose="020F0502020204030204" pitchFamily="34" charset="0"/>
              </a:defRPr>
            </a:lvl1pPr>
          </a:lstStyle>
          <a:p>
            <a:r>
              <a:rPr lang="en-GB" err="1"/>
              <a:t>Te</a:t>
            </a:r>
            <a:r>
              <a:rPr lang="en-GB"/>
              <a:t> </a:t>
            </a:r>
            <a:r>
              <a:rPr lang="en-GB" err="1"/>
              <a:t>reo</a:t>
            </a:r>
            <a:r>
              <a:rPr lang="en-GB"/>
              <a:t> Māori heading | Section break heading</a:t>
            </a:r>
            <a:endParaRPr lang="en-US"/>
          </a:p>
        </p:txBody>
      </p:sp>
      <p:pic>
        <p:nvPicPr>
          <p:cNvPr id="8" name="Picture 7">
            <a:extLst>
              <a:ext uri="{FF2B5EF4-FFF2-40B4-BE49-F238E27FC236}">
                <a16:creationId xmlns:a16="http://schemas.microsoft.com/office/drawing/2014/main" id="{3140203B-E285-BE86-E07A-0021400229CB}"/>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90997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5" name="Line 10">
            <a:extLst>
              <a:ext uri="{FF2B5EF4-FFF2-40B4-BE49-F238E27FC236}">
                <a16:creationId xmlns:a16="http://schemas.microsoft.com/office/drawing/2014/main" id="{9187AA07-56F4-A143-87AD-661EC2BE1DC0}"/>
              </a:ext>
            </a:extLst>
          </p:cNvPr>
          <p:cNvSpPr>
            <a:spLocks noChangeShapeType="1"/>
          </p:cNvSpPr>
          <p:nvPr userDrawn="1"/>
        </p:nvSpPr>
        <p:spPr bwMode="auto">
          <a:xfrm>
            <a:off x="609918" y="907750"/>
            <a:ext cx="10980000" cy="0"/>
          </a:xfrm>
          <a:prstGeom prst="line">
            <a:avLst/>
          </a:prstGeom>
          <a:noFill/>
          <a:ln w="19050">
            <a:solidFill>
              <a:srgbClr val="18312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6" name="Text Placeholder 8">
            <a:extLst>
              <a:ext uri="{FF2B5EF4-FFF2-40B4-BE49-F238E27FC236}">
                <a16:creationId xmlns:a16="http://schemas.microsoft.com/office/drawing/2014/main" id="{96DCB190-3C7E-F94E-A024-BD06A4618B43}"/>
              </a:ext>
            </a:extLst>
          </p:cNvPr>
          <p:cNvSpPr>
            <a:spLocks noGrp="1"/>
          </p:cNvSpPr>
          <p:nvPr>
            <p:ph type="body" sz="quarter" idx="17" hasCustomPrompt="1"/>
          </p:nvPr>
        </p:nvSpPr>
        <p:spPr>
          <a:xfrm>
            <a:off x="608434" y="1137920"/>
            <a:ext cx="10979999" cy="373807"/>
          </a:xfrm>
          <a:prstGeom prst="rect">
            <a:avLst/>
          </a:prstGeom>
        </p:spPr>
        <p:txBody>
          <a:bodyPr/>
          <a:lstStyle>
            <a:lvl1pPr marL="0" indent="0">
              <a:buNone/>
              <a:defRPr sz="1800" b="1" i="0">
                <a:latin typeface="+mn-lt"/>
              </a:defRPr>
            </a:lvl1pPr>
          </a:lstStyle>
          <a:p>
            <a:pPr lvl="0"/>
            <a:r>
              <a:rPr lang="en-US"/>
              <a:t>Intro to go here Calibri (Body) Bold 18pt</a:t>
            </a:r>
          </a:p>
        </p:txBody>
      </p:sp>
      <p:sp>
        <p:nvSpPr>
          <p:cNvPr id="7" name="Text Placeholder 8">
            <a:extLst>
              <a:ext uri="{FF2B5EF4-FFF2-40B4-BE49-F238E27FC236}">
                <a16:creationId xmlns:a16="http://schemas.microsoft.com/office/drawing/2014/main" id="{F550440F-D400-0F45-B784-3E1372955F72}"/>
              </a:ext>
            </a:extLst>
          </p:cNvPr>
          <p:cNvSpPr>
            <a:spLocks noGrp="1"/>
          </p:cNvSpPr>
          <p:nvPr>
            <p:ph type="body" sz="quarter" idx="18" hasCustomPrompt="1"/>
          </p:nvPr>
        </p:nvSpPr>
        <p:spPr>
          <a:xfrm>
            <a:off x="608435" y="1741896"/>
            <a:ext cx="10979997" cy="3335713"/>
          </a:xfrm>
          <a:prstGeom prst="rect">
            <a:avLst/>
          </a:prstGeom>
        </p:spPr>
        <p:txBody>
          <a:bodyPr/>
          <a:lstStyle>
            <a:lvl1pPr marL="285750" indent="-285750">
              <a:lnSpc>
                <a:spcPct val="100000"/>
              </a:lnSpc>
              <a:buFont typeface="Arial" panose="020B0604020202020204" pitchFamily="34" charset="0"/>
              <a:buChar char="•"/>
              <a:defRPr sz="1200" baseline="0">
                <a:latin typeface="Century Gothic" panose="020B0502020202020204" pitchFamily="34" charset="0"/>
              </a:defRPr>
            </a:lvl1pPr>
            <a:lvl2pPr marL="1800">
              <a:defRPr sz="1000" b="0" i="0">
                <a:latin typeface="+mn-lt"/>
              </a:defRPr>
            </a:lvl2pPr>
          </a:lstStyle>
          <a:p>
            <a:pPr lvl="1"/>
            <a:r>
              <a:rPr lang="en-US"/>
              <a:t>Content Calibri (Body), 10pt, Lorem ipsum </a:t>
            </a:r>
            <a:r>
              <a:rPr lang="en-US" err="1"/>
              <a:t>dolo</a:t>
            </a:r>
            <a:endParaRPr lang="en-US"/>
          </a:p>
          <a:p>
            <a:pPr lvl="1"/>
            <a:r>
              <a:rPr lang="en-US" err="1"/>
              <a:t>Utvinam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a:t>
            </a:r>
          </a:p>
          <a:p>
            <a:pPr lvl="1"/>
            <a:r>
              <a:rPr lang="en-US"/>
              <a:t>Ahis </a:t>
            </a:r>
            <a:r>
              <a:rPr lang="en-US" err="1"/>
              <a:t>meis</a:t>
            </a:r>
            <a:r>
              <a:rPr lang="en-US"/>
              <a:t> </a:t>
            </a:r>
            <a:r>
              <a:rPr lang="en-US" err="1"/>
              <a:t>habemus</a:t>
            </a:r>
            <a:r>
              <a:rPr lang="en-US"/>
              <a:t> </a:t>
            </a:r>
            <a:r>
              <a:rPr lang="en-US" err="1"/>
              <a:t>repudiare</a:t>
            </a:r>
            <a:r>
              <a:rPr lang="en-US"/>
              <a:t>, has an </a:t>
            </a:r>
            <a:r>
              <a:rPr lang="en-US" err="1"/>
              <a:t>pericul</a:t>
            </a:r>
            <a:r>
              <a:rPr lang="en-US"/>
              <a:t> dolor</a:t>
            </a:r>
          </a:p>
        </p:txBody>
      </p:sp>
      <p:sp>
        <p:nvSpPr>
          <p:cNvPr id="8" name="Rectangle 7">
            <a:extLst>
              <a:ext uri="{FF2B5EF4-FFF2-40B4-BE49-F238E27FC236}">
                <a16:creationId xmlns:a16="http://schemas.microsoft.com/office/drawing/2014/main" id="{55E6ECB3-372F-CB44-9D58-F64F8326D8E7}"/>
              </a:ext>
            </a:extLst>
          </p:cNvPr>
          <p:cNvSpPr/>
          <p:nvPr userDrawn="1"/>
        </p:nvSpPr>
        <p:spPr>
          <a:xfrm>
            <a:off x="0" y="6146394"/>
            <a:ext cx="12198350" cy="711606"/>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F281775-03FD-CA43-A546-01A2D06DD501}"/>
              </a:ext>
            </a:extLst>
          </p:cNvPr>
          <p:cNvSpPr>
            <a:spLocks noGrp="1"/>
          </p:cNvSpPr>
          <p:nvPr>
            <p:ph type="title" hasCustomPrompt="1"/>
          </p:nvPr>
        </p:nvSpPr>
        <p:spPr>
          <a:xfrm>
            <a:off x="609918" y="294200"/>
            <a:ext cx="10978515" cy="590400"/>
          </a:xfrm>
          <a:prstGeom prst="rect">
            <a:avLst/>
          </a:prstGeom>
        </p:spPr>
        <p:txBody>
          <a:bodyPr/>
          <a:lstStyle>
            <a:lvl1pPr>
              <a:defRPr sz="3200" baseline="0">
                <a:solidFill>
                  <a:srgbClr val="183121"/>
                </a:solidFill>
                <a:latin typeface="+mn-lt"/>
              </a:defRPr>
            </a:lvl1pPr>
          </a:lstStyle>
          <a:p>
            <a:r>
              <a:rPr lang="en-US" err="1"/>
              <a:t>Te</a:t>
            </a:r>
            <a:r>
              <a:rPr lang="en-US"/>
              <a:t> </a:t>
            </a:r>
            <a:r>
              <a:rPr lang="en-US" err="1"/>
              <a:t>reo</a:t>
            </a:r>
            <a:r>
              <a:rPr lang="en-US"/>
              <a:t> Māori heading in bold | Heading</a:t>
            </a:r>
            <a:endParaRPr lang="en-GB"/>
          </a:p>
        </p:txBody>
      </p:sp>
      <p:pic>
        <p:nvPicPr>
          <p:cNvPr id="3" name="Picture 2">
            <a:extLst>
              <a:ext uri="{FF2B5EF4-FFF2-40B4-BE49-F238E27FC236}">
                <a16:creationId xmlns:a16="http://schemas.microsoft.com/office/drawing/2014/main" id="{5C6B96FE-D7A3-6A7A-6D21-4B8D26E9B1E0}"/>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40009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C0AEA-11E2-714D-B28F-11F3DD9C8B45}"/>
              </a:ext>
            </a:extLst>
          </p:cNvPr>
          <p:cNvSpPr/>
          <p:nvPr userDrawn="1"/>
        </p:nvSpPr>
        <p:spPr>
          <a:xfrm>
            <a:off x="0" y="0"/>
            <a:ext cx="12198350" cy="6858000"/>
          </a:xfrm>
          <a:prstGeom prst="rect">
            <a:avLst/>
          </a:prstGeom>
          <a:solidFill>
            <a:srgbClr val="18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B5198F-9EED-774C-9F3C-89AC9FD10048}"/>
              </a:ext>
            </a:extLst>
          </p:cNvPr>
          <p:cNvSpPr txBox="1">
            <a:spLocks/>
          </p:cNvSpPr>
          <p:nvPr userDrawn="1"/>
        </p:nvSpPr>
        <p:spPr>
          <a:xfrm>
            <a:off x="8300719" y="1148080"/>
            <a:ext cx="3731297" cy="1347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i="1">
              <a:solidFill>
                <a:schemeClr val="bg1"/>
              </a:solidFill>
              <a:latin typeface="Calibri" panose="020F0502020204030204" pitchFamily="34" charset="0"/>
            </a:endParaRPr>
          </a:p>
        </p:txBody>
      </p:sp>
      <p:sp>
        <p:nvSpPr>
          <p:cNvPr id="7" name="Title 1">
            <a:extLst>
              <a:ext uri="{FF2B5EF4-FFF2-40B4-BE49-F238E27FC236}">
                <a16:creationId xmlns:a16="http://schemas.microsoft.com/office/drawing/2014/main" id="{B9C9DBD8-CE8A-514E-87D3-FB2A17F77171}"/>
              </a:ext>
            </a:extLst>
          </p:cNvPr>
          <p:cNvSpPr>
            <a:spLocks noGrp="1"/>
          </p:cNvSpPr>
          <p:nvPr>
            <p:ph type="title" hasCustomPrompt="1"/>
          </p:nvPr>
        </p:nvSpPr>
        <p:spPr>
          <a:xfrm>
            <a:off x="670560" y="609600"/>
            <a:ext cx="6974840" cy="161544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4800" b="0" i="0">
                <a:solidFill>
                  <a:schemeClr val="bg1"/>
                </a:solidFill>
                <a:latin typeface="+mn-lt"/>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err="1">
                <a:solidFill>
                  <a:schemeClr val="bg1"/>
                </a:solidFill>
                <a:cs typeface="Arial"/>
              </a:rPr>
              <a:t>Tēnā</a:t>
            </a:r>
            <a:r>
              <a:rPr lang="en-US" b="1">
                <a:solidFill>
                  <a:schemeClr val="bg1"/>
                </a:solidFill>
                <a:cs typeface="Arial"/>
              </a:rPr>
              <a:t> </a:t>
            </a:r>
            <a:r>
              <a:rPr lang="en-US" b="1" err="1">
                <a:solidFill>
                  <a:schemeClr val="bg1"/>
                </a:solidFill>
                <a:cs typeface="Arial"/>
              </a:rPr>
              <a:t>rawa</a:t>
            </a:r>
            <a:r>
              <a:rPr lang="en-US" b="1">
                <a:solidFill>
                  <a:schemeClr val="bg1"/>
                </a:solidFill>
                <a:cs typeface="Arial"/>
              </a:rPr>
              <a:t> </a:t>
            </a:r>
            <a:r>
              <a:rPr lang="en-US" b="1" err="1">
                <a:solidFill>
                  <a:schemeClr val="bg1"/>
                </a:solidFill>
                <a:cs typeface="Arial"/>
              </a:rPr>
              <a:t>atu</a:t>
            </a:r>
            <a:r>
              <a:rPr lang="en-US" b="1">
                <a:solidFill>
                  <a:schemeClr val="bg1"/>
                </a:solidFill>
                <a:cs typeface="Arial"/>
              </a:rPr>
              <a:t> koutou </a:t>
            </a:r>
            <a:br>
              <a:rPr lang="en-US">
                <a:solidFill>
                  <a:schemeClr val="bg1"/>
                </a:solidFill>
                <a:cs typeface="Arial"/>
              </a:rPr>
            </a:br>
            <a:r>
              <a:rPr lang="en-US">
                <a:solidFill>
                  <a:schemeClr val="bg1"/>
                </a:solidFill>
                <a:cs typeface="Arial"/>
              </a:rPr>
              <a:t>Thank you all</a:t>
            </a:r>
            <a:br>
              <a:rPr lang="en-US" i="1">
                <a:solidFill>
                  <a:schemeClr val="bg1"/>
                </a:solidFill>
                <a:latin typeface="Century Gothic" panose="020B0502020202020204" pitchFamily="34" charset="0"/>
              </a:rPr>
            </a:br>
            <a:endParaRPr lang="en-US"/>
          </a:p>
        </p:txBody>
      </p:sp>
      <p:sp>
        <p:nvSpPr>
          <p:cNvPr id="9" name="Content Placeholder 2">
            <a:extLst>
              <a:ext uri="{FF2B5EF4-FFF2-40B4-BE49-F238E27FC236}">
                <a16:creationId xmlns:a16="http://schemas.microsoft.com/office/drawing/2014/main" id="{3EFB53B3-3CEE-1345-ADE9-4D792F687E85}"/>
              </a:ext>
            </a:extLst>
          </p:cNvPr>
          <p:cNvSpPr>
            <a:spLocks noGrp="1"/>
          </p:cNvSpPr>
          <p:nvPr>
            <p:ph sz="half" idx="1" hasCustomPrompt="1"/>
          </p:nvPr>
        </p:nvSpPr>
        <p:spPr>
          <a:xfrm>
            <a:off x="670560" y="2528034"/>
            <a:ext cx="6421120" cy="2104927"/>
          </a:xfrm>
          <a:prstGeom prst="rect">
            <a:avLst/>
          </a:prstGeom>
        </p:spPr>
        <p:txBody>
          <a:bodyPr/>
          <a:lstStyle>
            <a:lvl1pPr marL="0" indent="0">
              <a:buNone/>
              <a:defRPr lang="en-NZ" sz="3200" b="1" smtClean="0">
                <a:solidFill>
                  <a:schemeClr val="bg1"/>
                </a:solidFill>
                <a:latin typeface="+mn-lt"/>
                <a:cs typeface="Calibri" panose="020F0502020204030204" pitchFamily="34" charset="0"/>
              </a:defRPr>
            </a:lvl1pPr>
          </a:lstStyle>
          <a:p>
            <a:r>
              <a:rPr lang="en-US" sz="2800" b="1" err="1">
                <a:solidFill>
                  <a:schemeClr val="bg1"/>
                </a:solidFill>
                <a:cs typeface="Arial"/>
              </a:rPr>
              <a:t>Hei</a:t>
            </a:r>
            <a:r>
              <a:rPr lang="en-US" sz="2800" b="1">
                <a:solidFill>
                  <a:schemeClr val="bg1"/>
                </a:solidFill>
                <a:cs typeface="Arial"/>
              </a:rPr>
              <a:t> </a:t>
            </a:r>
            <a:r>
              <a:rPr lang="en-US" sz="2800" b="1" err="1">
                <a:solidFill>
                  <a:schemeClr val="bg1"/>
                </a:solidFill>
                <a:cs typeface="Arial"/>
              </a:rPr>
              <a:t>te</a:t>
            </a:r>
            <a:r>
              <a:rPr lang="en-US" sz="2800" b="1">
                <a:solidFill>
                  <a:schemeClr val="bg1"/>
                </a:solidFill>
                <a:cs typeface="Arial"/>
              </a:rPr>
              <a:t> wānanga </a:t>
            </a:r>
            <a:r>
              <a:rPr lang="en-US" sz="2800" b="1" err="1">
                <a:solidFill>
                  <a:schemeClr val="bg1"/>
                </a:solidFill>
                <a:cs typeface="Arial"/>
              </a:rPr>
              <a:t>tuatoru</a:t>
            </a:r>
            <a:r>
              <a:rPr lang="en-US" sz="2800">
                <a:solidFill>
                  <a:schemeClr val="bg1"/>
                </a:solidFill>
                <a:cs typeface="Arial"/>
              </a:rPr>
              <a:t> </a:t>
            </a:r>
            <a:br>
              <a:rPr lang="en-US" sz="2800">
                <a:solidFill>
                  <a:schemeClr val="bg1"/>
                </a:solidFill>
                <a:cs typeface="Arial"/>
              </a:rPr>
            </a:br>
            <a:r>
              <a:rPr lang="en-US" sz="2800">
                <a:solidFill>
                  <a:schemeClr val="bg1"/>
                </a:solidFill>
                <a:cs typeface="Arial"/>
              </a:rPr>
              <a:t>See you at the next wānanga</a:t>
            </a:r>
          </a:p>
          <a:p>
            <a:br>
              <a:rPr lang="en-US" sz="2800">
                <a:solidFill>
                  <a:schemeClr val="bg1"/>
                </a:solidFill>
                <a:cs typeface="Arial"/>
              </a:rPr>
            </a:br>
            <a:r>
              <a:rPr lang="en-US" sz="2800" b="1">
                <a:solidFill>
                  <a:schemeClr val="bg1"/>
                </a:solidFill>
                <a:cs typeface="Arial"/>
              </a:rPr>
              <a:t>Wednesday, xx March 2021</a:t>
            </a:r>
            <a:endParaRPr lang="en-NZ" sz="2800" b="1">
              <a:solidFill>
                <a:schemeClr val="bg1"/>
              </a:solidFill>
              <a:latin typeface="Century Gothic"/>
              <a:ea typeface="+mj-ea"/>
              <a:cs typeface="Arial"/>
            </a:endParaRPr>
          </a:p>
          <a:p>
            <a:pPr lvl="0"/>
            <a:endParaRPr lang="en-US"/>
          </a:p>
        </p:txBody>
      </p:sp>
      <p:pic>
        <p:nvPicPr>
          <p:cNvPr id="5" name="Picture 4">
            <a:extLst>
              <a:ext uri="{FF2B5EF4-FFF2-40B4-BE49-F238E27FC236}">
                <a16:creationId xmlns:a16="http://schemas.microsoft.com/office/drawing/2014/main" id="{7637215C-94E7-63BC-63AC-F68DCAEF9925}"/>
              </a:ext>
            </a:extLst>
          </p:cNvPr>
          <p:cNvPicPr>
            <a:picLocks noChangeAspect="1"/>
          </p:cNvPicPr>
          <p:nvPr userDrawn="1"/>
        </p:nvPicPr>
        <p:blipFill>
          <a:blip r:embed="rId2"/>
          <a:stretch>
            <a:fillRect/>
          </a:stretch>
        </p:blipFill>
        <p:spPr>
          <a:xfrm>
            <a:off x="9626010" y="6081243"/>
            <a:ext cx="2662910" cy="870567"/>
          </a:xfrm>
          <a:prstGeom prst="rect">
            <a:avLst/>
          </a:prstGeom>
        </p:spPr>
      </p:pic>
    </p:spTree>
    <p:extLst>
      <p:ext uri="{BB962C8B-B14F-4D97-AF65-F5344CB8AC3E}">
        <p14:creationId xmlns:p14="http://schemas.microsoft.com/office/powerpoint/2010/main" val="19032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258515"/>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1" r:id="rId3"/>
    <p:sldLayoutId id="2147483655" r:id="rId4"/>
    <p:sldLayoutId id="2147483658" r:id="rId5"/>
    <p:sldLayoutId id="2147483659" r:id="rId6"/>
    <p:sldLayoutId id="2147483670" r:id="rId7"/>
    <p:sldLayoutId id="2147483662" r:id="rId8"/>
    <p:sldLayoutId id="2147483669" r:id="rId9"/>
    <p:sldLayoutId id="2147483666" r:id="rId10"/>
    <p:sldLayoutId id="2147483667"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BD2166-A425-80BE-24EF-BE608E831CE1}"/>
              </a:ext>
            </a:extLst>
          </p:cNvPr>
          <p:cNvSpPr>
            <a:spLocks noGrp="1"/>
          </p:cNvSpPr>
          <p:nvPr>
            <p:ph type="title"/>
          </p:nvPr>
        </p:nvSpPr>
        <p:spPr/>
        <p:txBody>
          <a:bodyPr lIns="91440" tIns="45720" rIns="91440" bIns="45720" anchor="ctr"/>
          <a:lstStyle/>
          <a:p>
            <a:r>
              <a:rPr lang="en-NZ" sz="4400" b="1">
                <a:cs typeface="Calibri"/>
              </a:rPr>
              <a:t>Whanaungatanga </a:t>
            </a:r>
            <a:r>
              <a:rPr lang="en-NZ" sz="4400">
                <a:cs typeface="Calibri"/>
              </a:rPr>
              <a:t>| Relationships</a:t>
            </a:r>
          </a:p>
        </p:txBody>
      </p:sp>
    </p:spTree>
    <p:extLst>
      <p:ext uri="{BB962C8B-B14F-4D97-AF65-F5344CB8AC3E}">
        <p14:creationId xmlns:p14="http://schemas.microsoft.com/office/powerpoint/2010/main" val="238710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5A95FF-E15E-7DB4-D6EB-CC8E85833251}"/>
              </a:ext>
            </a:extLst>
          </p:cNvPr>
          <p:cNvSpPr>
            <a:spLocks noGrp="1"/>
          </p:cNvSpPr>
          <p:nvPr>
            <p:ph type="title"/>
          </p:nvPr>
        </p:nvSpPr>
        <p:spPr/>
        <p:txBody>
          <a:bodyPr/>
          <a:lstStyle/>
          <a:p>
            <a:r>
              <a:rPr lang="en-NZ" b="1"/>
              <a:t>My life events</a:t>
            </a:r>
          </a:p>
        </p:txBody>
      </p:sp>
      <p:sp>
        <p:nvSpPr>
          <p:cNvPr id="5" name="Text Placeholder 4">
            <a:extLst>
              <a:ext uri="{FF2B5EF4-FFF2-40B4-BE49-F238E27FC236}">
                <a16:creationId xmlns:a16="http://schemas.microsoft.com/office/drawing/2014/main" id="{8EEC266F-EA01-4DB6-AFCB-325C9D5CFC65}"/>
              </a:ext>
            </a:extLst>
          </p:cNvPr>
          <p:cNvSpPr>
            <a:spLocks noGrp="1"/>
          </p:cNvSpPr>
          <p:nvPr>
            <p:ph type="body" sz="quarter" idx="18"/>
          </p:nvPr>
        </p:nvSpPr>
        <p:spPr>
          <a:xfrm>
            <a:off x="609918" y="1198763"/>
            <a:ext cx="5479732" cy="4803452"/>
          </a:xfrm>
        </p:spPr>
        <p:txBody>
          <a:bodyPr lIns="91440" tIns="45720" rIns="91440" bIns="45720" anchor="t"/>
          <a:lstStyle/>
          <a:p>
            <a:r>
              <a:rPr lang="en-NZ" sz="2000" b="1">
                <a:ea typeface="Calibri"/>
                <a:cs typeface="Calibri"/>
              </a:rPr>
              <a:t>Activity </a:t>
            </a:r>
            <a:endParaRPr lang="en-NZ" sz="2000" b="1"/>
          </a:p>
          <a:p>
            <a:r>
              <a:rPr lang="en-NZ" sz="2000"/>
              <a:t>Draw a picture of </a:t>
            </a:r>
            <a:r>
              <a:rPr lang="en-NZ" sz="2000" b="1"/>
              <a:t>five key events </a:t>
            </a:r>
            <a:r>
              <a:rPr lang="en-NZ" sz="2000"/>
              <a:t>that have shaped you as a person. Choose events that you’re comfortable sharing with your team.</a:t>
            </a:r>
            <a:endParaRPr lang="en-NZ" sz="2000">
              <a:ea typeface="Calibri"/>
              <a:cs typeface="Calibri"/>
            </a:endParaRPr>
          </a:p>
          <a:p>
            <a:r>
              <a:rPr lang="en-NZ" sz="2000"/>
              <a:t>Share your picture with the team describing how these events have shaped you as a person.</a:t>
            </a:r>
            <a:endParaRPr lang="en-NZ" sz="2000">
              <a:ea typeface="Calibri"/>
              <a:cs typeface="Calibri"/>
            </a:endParaRPr>
          </a:p>
          <a:p>
            <a:endParaRPr lang="en-NZ" sz="2000">
              <a:ea typeface="Calibri"/>
              <a:cs typeface="Calibri"/>
            </a:endParaRPr>
          </a:p>
          <a:p>
            <a:r>
              <a:rPr lang="en-NZ" sz="2000" b="1">
                <a:ea typeface="Calibri"/>
                <a:cs typeface="Calibri"/>
              </a:rPr>
              <a:t>Reflection</a:t>
            </a:r>
            <a:r>
              <a:rPr lang="en-NZ" sz="2000">
                <a:ea typeface="Calibri"/>
                <a:cs typeface="Calibri"/>
              </a:rPr>
              <a:t> </a:t>
            </a:r>
            <a:endParaRPr lang="en-NZ" sz="2000"/>
          </a:p>
          <a:p>
            <a:r>
              <a:rPr lang="en-NZ" sz="2000"/>
              <a:t>What did we learn about each other from this activity?</a:t>
            </a:r>
            <a:endParaRPr lang="en-NZ" sz="2000">
              <a:ea typeface="Calibri"/>
              <a:cs typeface="Calibri"/>
            </a:endParaRPr>
          </a:p>
          <a:p>
            <a:r>
              <a:rPr lang="en-NZ" sz="2000"/>
              <a:t>How has this strengthened us as a team and brought us together? </a:t>
            </a:r>
            <a:endParaRPr lang="en-NZ" sz="2000">
              <a:ea typeface="Calibri"/>
              <a:cs typeface="Calibri"/>
            </a:endParaRPr>
          </a:p>
        </p:txBody>
      </p:sp>
      <p:pic>
        <p:nvPicPr>
          <p:cNvPr id="7" name="Picture Placeholder 6" descr="Newlyweds embracing post nuptials">
            <a:extLst>
              <a:ext uri="{FF2B5EF4-FFF2-40B4-BE49-F238E27FC236}">
                <a16:creationId xmlns:a16="http://schemas.microsoft.com/office/drawing/2014/main" id="{68BD42A2-58FA-B58F-0ED3-24EFD6530B8E}"/>
              </a:ext>
            </a:extLst>
          </p:cNvPr>
          <p:cNvPicPr>
            <a:picLocks noGrp="1" noChangeAspect="1"/>
          </p:cNvPicPr>
          <p:nvPr>
            <p:ph type="pic" sz="quarter" idx="14"/>
          </p:nvPr>
        </p:nvPicPr>
        <p:blipFill>
          <a:blip r:embed="rId3"/>
          <a:srcRect l="9981" r="9981"/>
          <a:stretch>
            <a:fillRect/>
          </a:stretch>
        </p:blipFill>
        <p:spPr/>
      </p:pic>
    </p:spTree>
    <p:extLst>
      <p:ext uri="{BB962C8B-B14F-4D97-AF65-F5344CB8AC3E}">
        <p14:creationId xmlns:p14="http://schemas.microsoft.com/office/powerpoint/2010/main" val="264403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354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Pukenga-Green-Template_Aug22" id="{2B8192E4-B383-6940-9AC0-A2B0EFB1E443}" vid="{4CF0F4FD-608D-C24D-A3C7-2B21B97118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CA7B3C3A8AD74DB45A5C6869B65F27" ma:contentTypeVersion="15" ma:contentTypeDescription="Create a new document." ma:contentTypeScope="" ma:versionID="ec43fc302d0fc1df1f5de66d63680b79">
  <xsd:schema xmlns:xsd="http://www.w3.org/2001/XMLSchema" xmlns:xs="http://www.w3.org/2001/XMLSchema" xmlns:p="http://schemas.microsoft.com/office/2006/metadata/properties" xmlns:ns2="67bff60f-c4c4-4f72-81d4-e7b1362e36ff" xmlns:ns3="8b5e1228-17de-4059-8ec1-73b4b54cc295" targetNamespace="http://schemas.microsoft.com/office/2006/metadata/properties" ma:root="true" ma:fieldsID="09e5a07b7733c8aab90e5d31591201e5" ns2:_="" ns3:_="">
    <xsd:import namespace="67bff60f-c4c4-4f72-81d4-e7b1362e36ff"/>
    <xsd:import namespace="8b5e1228-17de-4059-8ec1-73b4b54cc2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ff60f-c4c4-4f72-81d4-e7b1362e36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749db1a-6c0b-4ff4-8a55-3df930a2b36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5e1228-17de-4059-8ec1-73b4b54cc2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5310dd2-a0fc-46fb-a7b4-5ace082b21e9}" ma:internalName="TaxCatchAll" ma:showField="CatchAllData" ma:web="8b5e1228-17de-4059-8ec1-73b4b54cc2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5e1228-17de-4059-8ec1-73b4b54cc295" xsi:nil="true"/>
    <lcf76f155ced4ddcb4097134ff3c332f xmlns="67bff60f-c4c4-4f72-81d4-e7b1362e36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71E1E4-FE2A-4EE4-9614-78E566E04262}"/>
</file>

<file path=customXml/itemProps2.xml><?xml version="1.0" encoding="utf-8"?>
<ds:datastoreItem xmlns:ds="http://schemas.openxmlformats.org/officeDocument/2006/customXml" ds:itemID="{16858CAE-F01E-4AAC-AC96-148D1415790B}">
  <ds:schemaRefs>
    <ds:schemaRef ds:uri="http://schemas.microsoft.com/sharepoint/v3/contenttype/forms"/>
  </ds:schemaRefs>
</ds:datastoreItem>
</file>

<file path=customXml/itemProps3.xml><?xml version="1.0" encoding="utf-8"?>
<ds:datastoreItem xmlns:ds="http://schemas.openxmlformats.org/officeDocument/2006/customXml" ds:itemID="{11805237-A8BD-4A6E-812A-F2F4DAB55F2F}">
  <ds:schemaRefs>
    <ds:schemaRef ds:uri="973d4177-aee4-4633-8307-848e188ac688"/>
    <ds:schemaRef ds:uri="efc47b9f-5a40-43f8-a7a7-f69ad8a4d5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Template>
  <TotalTime>0</TotalTime>
  <Words>277</Words>
  <Application>Microsoft Office PowerPoint</Application>
  <PresentationFormat>Widescreen</PresentationFormat>
  <Paragraphs>21</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Century Gothic</vt:lpstr>
      <vt:lpstr>Segoe UI</vt:lpstr>
      <vt:lpstr>Office Theme</vt:lpstr>
      <vt:lpstr>Whanaungatanga | Relationships</vt:lpstr>
      <vt:lpstr>My life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Consultation </dc:title>
  <dc:creator>Ainslee Collins</dc:creator>
  <cp:lastModifiedBy>Ainslee Collins</cp:lastModifiedBy>
  <cp:revision>2</cp:revision>
  <cp:lastPrinted>2021-03-11T21:42:26Z</cp:lastPrinted>
  <dcterms:created xsi:type="dcterms:W3CDTF">2023-06-12T02:00:44Z</dcterms:created>
  <dcterms:modified xsi:type="dcterms:W3CDTF">2024-03-24T19:47:11Z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0x010100B9CA7B3C3A8AD74DB45A5C6869B65F27</vt:lpwstr>
  </property>
  <property fmtid="{D5CDD505-2E9C-101B-9397-08002B2CF9AE}" pid="3" name="MediaServiceImageTags">
    <vt:lpwstr/>
  </property>
  <property fmtid="{D5CDD505-2E9C-101B-9397-08002B2CF9AE}" pid="4" name="_ExtendedDescription">
    <vt:lpwstr/>
  </property>
  <property fmtid="{D5CDD505-2E9C-101B-9397-08002B2CF9AE}" pid="5" name="BundleValue">
    <vt:lpwstr>1;#IV3|4e66ea1b-d1ad-4cca-beb6-01e42eebf077</vt:lpwstr>
  </property>
  <property fmtid="{D5CDD505-2E9C-101B-9397-08002B2CF9AE}" pid="6" name="RecordOutcome">
    <vt:lpwstr>4;#RO1|e36e1a5a-c820-4517-8259-1146ad45c8bf</vt:lpwstr>
  </property>
  <property fmtid="{D5CDD505-2E9C-101B-9397-08002B2CF9AE}" pid="7" name="lcf76f155ced4ddcb4097134ff3c332f">
    <vt:lpwstr/>
  </property>
  <property fmtid="{D5CDD505-2E9C-101B-9397-08002B2CF9AE}" pid="8" name="AraDepartment">
    <vt:lpwstr>2;#PAD People ＆ Development Dept|f40bcc0c-bfd7-496c-b0bd-c4900bf0fcde</vt:lpwstr>
  </property>
  <property fmtid="{D5CDD505-2E9C-101B-9397-08002B2CF9AE}" pid="9" name="BCSActivity">
    <vt:lpwstr>3;#17.01 Team Planning|2573037a-83ae-9de0-940a-47194fe6272d</vt:lpwstr>
  </property>
  <property fmtid="{D5CDD505-2E9C-101B-9397-08002B2CF9AE}" pid="10" name="SolarTeam">
    <vt:lpwstr/>
  </property>
  <property fmtid="{D5CDD505-2E9C-101B-9397-08002B2CF9AE}" pid="11" name="SolarLocation">
    <vt:lpwstr>8;#Madras|6c8678b1-a77c-46c0-9c39-b562d6ced23f</vt:lpwstr>
  </property>
</Properties>
</file>