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11"/>
  </p:notesMasterIdLst>
  <p:sldIdLst>
    <p:sldId id="2076137034" r:id="rId5"/>
    <p:sldId id="2076137046" r:id="rId6"/>
    <p:sldId id="2076136988" r:id="rId7"/>
    <p:sldId id="2076136989" r:id="rId8"/>
    <p:sldId id="2076137047" r:id="rId9"/>
    <p:sldId id="277" r:id="rId1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A3BDC62-EF38-7DD3-D396-6EE053DB0359}" name="Ainslee Collins" initials="AC" userId="S::Ainslee.Collins@tepukenga.ac.nz::04aff3c3-2c4f-4fb9-b436-e795a4cfb405" providerId="AD"/>
  <p188:author id="{7754F96D-3251-EB51-D79A-1247BA843BB9}" name="Jemma Lal" initials="JL" userId="S::jemma.lal@tepukenga.ac.nz::c029926e-6d6d-4735-89a5-61ffd5bc4246" providerId="AD"/>
  <p188:author id="{ED2EB7AA-0823-9BE3-21DE-4E28AC16A335}" name="Ainslee Collins" initials="AC" userId="S::Ainslee.Collins@ara.ac.nz::d414c0d2-1903-46de-8108-15f879b3db3d" providerId="AD"/>
  <p188:author id="{11C8F4BE-501F-2CBD-4BDA-4CAD338C5DDE}" name="Megan Steele" initials="MS" userId="S::Megan.Steele@tepukenga.ac.nz::47098d44-2034-4c50-b404-5b73f25ec817"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Sarah Shaw" initials="SS" lastIdx="1" clrIdx="0">
    <p:extLst>
      <p:ext uri="{19B8F6BF-5375-455C-9EA6-DF929625EA0E}">
        <p15:presenceInfo xmlns:p15="http://schemas.microsoft.com/office/powerpoint/2012/main" userId="S::sarah.shaw@tepukenga.ac.nz::7529ac38-01c4-4afd-9bba-72a7ad6dafb4" providerId="AD"/>
      </p:ext>
    </p:extLst>
  </p:cmAuthor>
  <p:cmAuthor id="2" name="Ainslee Collins" initials="AC" lastIdx="2" clrIdx="1">
    <p:extLst>
      <p:ext uri="{19B8F6BF-5375-455C-9EA6-DF929625EA0E}">
        <p15:presenceInfo xmlns:p15="http://schemas.microsoft.com/office/powerpoint/2012/main" userId="S::Ainslee.Collins@ara.ac.nz::d414c0d2-1903-46de-8108-15f879b3db3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216E31"/>
    <a:srgbClr val="206D31"/>
    <a:srgbClr val="3AAE5F"/>
    <a:srgbClr val="FBAE42"/>
    <a:srgbClr val="EF4050"/>
    <a:srgbClr val="9E0045"/>
    <a:srgbClr val="27AAE1"/>
    <a:srgbClr val="0083CA"/>
    <a:srgbClr val="1E398D"/>
    <a:srgbClr val="1E938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9" d="100"/>
          <a:sy n="79" d="100"/>
        </p:scale>
        <p:origin x="744"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presProps" Target="presProp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commentAuthors" Target="commentAuthors.xml"/><Relationship Id="rId17" Type="http://schemas.microsoft.com/office/2018/10/relationships/authors" Target="authors.xml"/><Relationship Id="rId2" Type="http://schemas.openxmlformats.org/officeDocument/2006/relationships/customXml" Target="../customXml/item2.xml"/><Relationship Id="rId16"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theme" Target="theme/theme1.xml"/><Relationship Id="rId10" Type="http://schemas.openxmlformats.org/officeDocument/2006/relationships/slide" Target="slides/slide6.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790D89F-20C9-3140-9D11-CB534AC04D76}" type="datetimeFigureOut">
              <a:rPr lang="en-US" smtClean="0"/>
              <a:t>3/25/2024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C07D2B5-640F-1847-B036-770FDFB99578}" type="slidenum">
              <a:rPr lang="en-US" smtClean="0"/>
              <a:t>‹#›</a:t>
            </a:fld>
            <a:endParaRPr lang="en-US"/>
          </a:p>
        </p:txBody>
      </p:sp>
    </p:spTree>
    <p:extLst>
      <p:ext uri="{BB962C8B-B14F-4D97-AF65-F5344CB8AC3E}">
        <p14:creationId xmlns:p14="http://schemas.microsoft.com/office/powerpoint/2010/main" val="6003566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Z" sz="1800">
                <a:effectLst/>
                <a:latin typeface="Calibri" panose="020F0502020204030204" pitchFamily="34" charset="0"/>
                <a:ea typeface="DengXian" panose="02010600030101010101" pitchFamily="2" charset="-122"/>
              </a:rPr>
              <a:t>To discuss and agree how the team will work together, agree a team operating rhythm, and how best to engage with partners and stakeholders.  This is often referred to as a team charter.  For this activity, u</a:t>
            </a:r>
            <a:r>
              <a:rPr lang="en-NZ" sz="1800">
                <a:effectLst/>
                <a:latin typeface="Calibri" panose="020F0502020204030204" pitchFamily="34" charset="0"/>
                <a:ea typeface="Calibri" panose="020F0502020204030204" pitchFamily="34" charset="0"/>
              </a:rPr>
              <a:t>se the values that are meaningful to you and your team.  These could be our Te </a:t>
            </a:r>
            <a:r>
              <a:rPr lang="en-NZ" sz="1800" err="1">
                <a:effectLst/>
                <a:latin typeface="Calibri" panose="020F0502020204030204" pitchFamily="34" charset="0"/>
                <a:ea typeface="Calibri" panose="020F0502020204030204" pitchFamily="34" charset="0"/>
              </a:rPr>
              <a:t>Pūkenga</a:t>
            </a:r>
            <a:r>
              <a:rPr lang="en-NZ" sz="1800">
                <a:effectLst/>
                <a:latin typeface="Calibri" panose="020F0502020204030204" pitchFamily="34" charset="0"/>
                <a:ea typeface="Calibri" panose="020F0502020204030204" pitchFamily="34" charset="0"/>
              </a:rPr>
              <a:t> values (</a:t>
            </a:r>
            <a:r>
              <a:rPr lang="en-NZ" sz="1800" err="1">
                <a:effectLst/>
                <a:latin typeface="Calibri" panose="020F0502020204030204" pitchFamily="34" charset="0"/>
                <a:ea typeface="Calibri" panose="020F0502020204030204" pitchFamily="34" charset="0"/>
              </a:rPr>
              <a:t>manawa</a:t>
            </a:r>
            <a:r>
              <a:rPr lang="en-NZ" sz="1800">
                <a:effectLst/>
                <a:latin typeface="Calibri" panose="020F0502020204030204" pitchFamily="34" charset="0"/>
                <a:ea typeface="Calibri" panose="020F0502020204030204" pitchFamily="34" charset="0"/>
              </a:rPr>
              <a:t> </a:t>
            </a:r>
            <a:r>
              <a:rPr lang="en-NZ" sz="1800" err="1">
                <a:effectLst/>
                <a:latin typeface="Calibri" panose="020F0502020204030204" pitchFamily="34" charset="0"/>
                <a:ea typeface="Calibri" panose="020F0502020204030204" pitchFamily="34" charset="0"/>
              </a:rPr>
              <a:t>nui</a:t>
            </a:r>
            <a:r>
              <a:rPr lang="en-NZ" sz="1800">
                <a:effectLst/>
                <a:latin typeface="Calibri" panose="020F0502020204030204" pitchFamily="34" charset="0"/>
                <a:ea typeface="Calibri" panose="020F0502020204030204" pitchFamily="34" charset="0"/>
              </a:rPr>
              <a:t>, </a:t>
            </a:r>
            <a:r>
              <a:rPr lang="en-NZ" sz="1800" err="1">
                <a:effectLst/>
                <a:latin typeface="Calibri" panose="020F0502020204030204" pitchFamily="34" charset="0"/>
                <a:ea typeface="Calibri" panose="020F0502020204030204" pitchFamily="34" charset="0"/>
              </a:rPr>
              <a:t>manawa</a:t>
            </a:r>
            <a:r>
              <a:rPr lang="en-NZ" sz="1800">
                <a:effectLst/>
                <a:latin typeface="Calibri" panose="020F0502020204030204" pitchFamily="34" charset="0"/>
                <a:ea typeface="Calibri" panose="020F0502020204030204" pitchFamily="34" charset="0"/>
              </a:rPr>
              <a:t> </a:t>
            </a:r>
            <a:r>
              <a:rPr lang="en-NZ" sz="1800" err="1">
                <a:effectLst/>
                <a:latin typeface="Calibri" panose="020F0502020204030204" pitchFamily="34" charset="0"/>
                <a:ea typeface="Calibri" panose="020F0502020204030204" pitchFamily="34" charset="0"/>
              </a:rPr>
              <a:t>roa</a:t>
            </a:r>
            <a:r>
              <a:rPr lang="en-NZ" sz="1800">
                <a:effectLst/>
                <a:latin typeface="Calibri" panose="020F0502020204030204" pitchFamily="34" charset="0"/>
                <a:ea typeface="Calibri" panose="020F0502020204030204" pitchFamily="34" charset="0"/>
              </a:rPr>
              <a:t>, </a:t>
            </a:r>
            <a:r>
              <a:rPr lang="en-NZ" sz="1800" err="1">
                <a:effectLst/>
                <a:latin typeface="Calibri" panose="020F0502020204030204" pitchFamily="34" charset="0"/>
                <a:ea typeface="Calibri" panose="020F0502020204030204" pitchFamily="34" charset="0"/>
              </a:rPr>
              <a:t>manawa</a:t>
            </a:r>
            <a:r>
              <a:rPr lang="en-NZ" sz="1800">
                <a:effectLst/>
                <a:latin typeface="Calibri" panose="020F0502020204030204" pitchFamily="34" charset="0"/>
                <a:ea typeface="Calibri" panose="020F0502020204030204" pitchFamily="34" charset="0"/>
              </a:rPr>
              <a:t> </a:t>
            </a:r>
            <a:r>
              <a:rPr lang="en-NZ" sz="1800" err="1">
                <a:effectLst/>
                <a:latin typeface="Calibri" panose="020F0502020204030204" pitchFamily="34" charset="0"/>
                <a:ea typeface="Calibri" panose="020F0502020204030204" pitchFamily="34" charset="0"/>
              </a:rPr>
              <a:t>ora</a:t>
            </a:r>
            <a:r>
              <a:rPr lang="en-NZ" sz="1800">
                <a:effectLst/>
                <a:latin typeface="Calibri" panose="020F0502020204030204" pitchFamily="34" charset="0"/>
                <a:ea typeface="Calibri" panose="020F0502020204030204" pitchFamily="34" charset="0"/>
              </a:rPr>
              <a:t>) or the values of your business division.   </a:t>
            </a:r>
            <a:endParaRPr lang="en-NZ" sz="1800">
              <a:effectLst/>
              <a:latin typeface="Times New Roman" panose="02020603050405020304" pitchFamily="18" charset="0"/>
              <a:ea typeface="Times New Roman" panose="02020603050405020304" pitchFamily="18" charset="0"/>
            </a:endParaRPr>
          </a:p>
          <a:p>
            <a:endParaRPr lang="en-NZ"/>
          </a:p>
        </p:txBody>
      </p:sp>
      <p:sp>
        <p:nvSpPr>
          <p:cNvPr id="4" name="Slide Number Placeholder 3"/>
          <p:cNvSpPr>
            <a:spLocks noGrp="1"/>
          </p:cNvSpPr>
          <p:nvPr>
            <p:ph type="sldNum" sz="quarter" idx="5"/>
          </p:nvPr>
        </p:nvSpPr>
        <p:spPr/>
        <p:txBody>
          <a:bodyPr/>
          <a:lstStyle/>
          <a:p>
            <a:fld id="{5C07D2B5-640F-1847-B036-770FDFB99578}" type="slidenum">
              <a:rPr lang="en-US" smtClean="0"/>
              <a:t>1</a:t>
            </a:fld>
            <a:endParaRPr lang="en-US"/>
          </a:p>
        </p:txBody>
      </p:sp>
    </p:spTree>
    <p:extLst>
      <p:ext uri="{BB962C8B-B14F-4D97-AF65-F5344CB8AC3E}">
        <p14:creationId xmlns:p14="http://schemas.microsoft.com/office/powerpoint/2010/main" val="20123807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Note: This slide is a placeholder to be populated as appropriate depending on the team. </a:t>
            </a:r>
            <a:r>
              <a:rPr lang="en-NZ"/>
              <a:t>For National/Regional teams Te </a:t>
            </a:r>
            <a:r>
              <a:rPr lang="en-NZ" err="1"/>
              <a:t>Pūkenga</a:t>
            </a:r>
            <a:r>
              <a:rPr lang="en-NZ"/>
              <a:t> values may apply. For Divisional and/or local teams, divisional values or co-values may apply. </a:t>
            </a:r>
            <a:r>
              <a:rPr lang="en-US"/>
              <a:t> </a:t>
            </a:r>
            <a:r>
              <a:rPr lang="en-NZ"/>
              <a:t>If no specific set of values is applicable, we recommend positioning this activity Tikanga mahi | Ways of Working’</a:t>
            </a:r>
          </a:p>
          <a:p>
            <a:endParaRPr lang="en-NZ">
              <a:cs typeface="Calibri"/>
            </a:endParaRPr>
          </a:p>
          <a:p>
            <a:r>
              <a:rPr lang="en-NZ" b="0"/>
              <a:t>Introduce the applicable values, this may be a one-pager, a set of cards, videos, etc. </a:t>
            </a:r>
            <a:r>
              <a:rPr lang="en-NZ" b="0">
                <a:cs typeface="+mn-lt"/>
              </a:rPr>
              <a:t>and are the vehicle to discuss </a:t>
            </a:r>
            <a:r>
              <a:rPr lang="en-NZ"/>
              <a:t>how we want to work together as a team.  Acknowledge we all come with our own values to varying degrees – personal, organisational, divisional, etc.  And these can be strongly held.  Encourage your team to use all the values that are meaningful to them in this activity.</a:t>
            </a:r>
            <a:endParaRPr lang="en-NZ">
              <a:cs typeface="Calibri"/>
            </a:endParaRPr>
          </a:p>
        </p:txBody>
      </p:sp>
      <p:sp>
        <p:nvSpPr>
          <p:cNvPr id="4" name="Slide Number Placeholder 3"/>
          <p:cNvSpPr>
            <a:spLocks noGrp="1"/>
          </p:cNvSpPr>
          <p:nvPr>
            <p:ph type="sldNum" sz="quarter" idx="5"/>
          </p:nvPr>
        </p:nvSpPr>
        <p:spPr/>
        <p:txBody>
          <a:bodyPr/>
          <a:lstStyle/>
          <a:p>
            <a:fld id="{5C07D2B5-640F-1847-B036-770FDFB99578}" type="slidenum">
              <a:rPr lang="en-US" smtClean="0"/>
              <a:t>2</a:t>
            </a:fld>
            <a:endParaRPr lang="en-US"/>
          </a:p>
        </p:txBody>
      </p:sp>
    </p:spTree>
    <p:extLst>
      <p:ext uri="{BB962C8B-B14F-4D97-AF65-F5344CB8AC3E}">
        <p14:creationId xmlns:p14="http://schemas.microsoft.com/office/powerpoint/2010/main" val="38965899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a:t>Note for Leaders: This slide will need to be adapted according to the relevant set of values used.</a:t>
            </a:r>
          </a:p>
          <a:p>
            <a:endParaRPr lang="en-NZ">
              <a:ea typeface="Calibri"/>
              <a:cs typeface="Calibri"/>
            </a:endParaRPr>
          </a:p>
          <a:p>
            <a:r>
              <a:rPr lang="en-NZ" b="1"/>
              <a:t>Part 1 </a:t>
            </a:r>
            <a:endParaRPr lang="en-NZ"/>
          </a:p>
          <a:p>
            <a:pPr marL="171450" indent="-171450">
              <a:buFont typeface="Arial" panose="020B0604020202020204" pitchFamily="34" charset="0"/>
              <a:buChar char="•"/>
            </a:pPr>
            <a:r>
              <a:rPr lang="en-NZ"/>
              <a:t>Divide into small groups (break out rooms if online) and assign one value per group.</a:t>
            </a:r>
          </a:p>
          <a:p>
            <a:pPr marL="171450" indent="-171450">
              <a:buFont typeface="Arial" panose="020B0604020202020204" pitchFamily="34" charset="0"/>
              <a:buChar char="•"/>
            </a:pPr>
            <a:r>
              <a:rPr lang="en-NZ"/>
              <a:t>Review video/discuss key themes of the values. </a:t>
            </a:r>
            <a:r>
              <a:rPr lang="en-NZ" sz="1800">
                <a:effectLst/>
                <a:latin typeface="Calibri" panose="020F0502020204030204" pitchFamily="34" charset="0"/>
                <a:ea typeface="Calibri" panose="020F0502020204030204" pitchFamily="34" charset="0"/>
              </a:rPr>
              <a:t>For example; a key theme for Manawa </a:t>
            </a:r>
            <a:r>
              <a:rPr lang="en-NZ" sz="1800" err="1">
                <a:effectLst/>
                <a:latin typeface="Calibri" panose="020F0502020204030204" pitchFamily="34" charset="0"/>
                <a:ea typeface="Calibri" panose="020F0502020204030204" pitchFamily="34" charset="0"/>
              </a:rPr>
              <a:t>nui</a:t>
            </a:r>
            <a:r>
              <a:rPr lang="en-NZ" sz="1800">
                <a:effectLst/>
                <a:latin typeface="Calibri" panose="020F0502020204030204" pitchFamily="34" charset="0"/>
                <a:ea typeface="Calibri" panose="020F0502020204030204" pitchFamily="34" charset="0"/>
              </a:rPr>
              <a:t> could be collaboration, a key theme for Aroha | Respect could be we treat each other the way we would like to be treated. </a:t>
            </a:r>
            <a:endParaRPr lang="en-NZ"/>
          </a:p>
          <a:p>
            <a:pPr marL="171450" indent="-171450">
              <a:buFont typeface="Arial" panose="020B0604020202020204" pitchFamily="34" charset="0"/>
              <a:buChar char="•"/>
            </a:pPr>
            <a:r>
              <a:rPr lang="en-NZ"/>
              <a:t>Each group draws a picture that represents the value for them (5-10 minutes) and then each group shares their picture with the wider group.  </a:t>
            </a:r>
            <a:endParaRPr lang="en-NZ">
              <a:ea typeface="Calibri"/>
              <a:cs typeface="Calibri"/>
            </a:endParaRPr>
          </a:p>
          <a:p>
            <a:pPr marL="171450" indent="-171450">
              <a:buFont typeface="Arial" panose="020B0604020202020204" pitchFamily="34" charset="0"/>
              <a:buChar char="•"/>
            </a:pPr>
            <a:r>
              <a:rPr lang="en-NZ"/>
              <a:t>Closing out the exercise:  Think about the key themes you’ve captured as we move into the next exercise.</a:t>
            </a:r>
            <a:endParaRPr lang="en-NZ">
              <a:ea typeface="Calibri"/>
              <a:cs typeface="Calibri"/>
            </a:endParaRPr>
          </a:p>
          <a:p>
            <a:pPr marL="171450" indent="-171450">
              <a:buFont typeface="Arial" panose="020B0604020202020204" pitchFamily="34" charset="0"/>
              <a:buChar char="•"/>
            </a:pPr>
            <a:r>
              <a:rPr lang="en-NZ"/>
              <a:t>Collect pictures; these can be laminated for future use if desired.</a:t>
            </a:r>
            <a:endParaRPr lang="en-NZ">
              <a:ea typeface="Calibri"/>
              <a:cs typeface="Calibri"/>
            </a:endParaRPr>
          </a:p>
          <a:p>
            <a:endParaRPr lang="en-NZ">
              <a:ea typeface="Calibri"/>
              <a:cs typeface="Calibri"/>
            </a:endParaRPr>
          </a:p>
        </p:txBody>
      </p:sp>
      <p:sp>
        <p:nvSpPr>
          <p:cNvPr id="4" name="Slide Number Placeholder 3"/>
          <p:cNvSpPr>
            <a:spLocks noGrp="1"/>
          </p:cNvSpPr>
          <p:nvPr>
            <p:ph type="sldNum" sz="quarter" idx="5"/>
          </p:nvPr>
        </p:nvSpPr>
        <p:spPr/>
        <p:txBody>
          <a:bodyPr/>
          <a:lstStyle/>
          <a:p>
            <a:fld id="{5C07D2B5-640F-1847-B036-770FDFB99578}" type="slidenum">
              <a:rPr lang="en-US" smtClean="0"/>
              <a:t>3</a:t>
            </a:fld>
            <a:endParaRPr lang="en-US"/>
          </a:p>
        </p:txBody>
      </p:sp>
    </p:spTree>
    <p:extLst>
      <p:ext uri="{BB962C8B-B14F-4D97-AF65-F5344CB8AC3E}">
        <p14:creationId xmlns:p14="http://schemas.microsoft.com/office/powerpoint/2010/main" val="12136411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Z"/>
              <a:t>Note for Leaders: This slide will need to be adapted according to the relevant set of values used.</a:t>
            </a:r>
          </a:p>
          <a:p>
            <a:pPr>
              <a:defRPr/>
            </a:pPr>
            <a:r>
              <a:rPr lang="en-NZ"/>
              <a:t>If time allows you could rotate tables so each group gets some time to discuss and add to the key points of others, then bring everyone back together and ask for feedback on any additions or overall observations. </a:t>
            </a:r>
            <a:endParaRPr lang="en-NZ">
              <a:ea typeface="Calibri"/>
              <a:cs typeface="Calibri"/>
            </a:endParaRPr>
          </a:p>
          <a:p>
            <a:endParaRPr lang="en-NZ">
              <a:cs typeface="Calibri"/>
            </a:endParaRPr>
          </a:p>
          <a:p>
            <a:r>
              <a:rPr lang="en-NZ" b="1"/>
              <a:t>Part 2 </a:t>
            </a:r>
            <a:endParaRPr lang="en-NZ">
              <a:cs typeface="Calibri" panose="020F0502020204030204"/>
            </a:endParaRPr>
          </a:p>
          <a:p>
            <a:pPr marL="342900" lvl="0" indent="-342900">
              <a:lnSpc>
                <a:spcPct val="115000"/>
              </a:lnSpc>
              <a:spcAft>
                <a:spcPts val="800"/>
              </a:spcAft>
              <a:buFont typeface="Symbol" panose="05050102010706020507" pitchFamily="18" charset="2"/>
              <a:buChar char=""/>
            </a:pPr>
            <a:r>
              <a:rPr lang="en-NZ" sz="1800" kern="100">
                <a:effectLst/>
                <a:latin typeface="Calibri" panose="020F0502020204030204" pitchFamily="34" charset="0"/>
                <a:ea typeface="DengXian" panose="02010600030101010101" pitchFamily="2" charset="-122"/>
                <a:cs typeface="Arial" panose="020B0604020202020204" pitchFamily="34" charset="0"/>
              </a:rPr>
              <a:t>In the same small groups, discuss what these key themes look like in practice for your team and what they mean for how we want to work together – with each other, our communities and  partners/stakeholders.</a:t>
            </a:r>
            <a:endParaRPr lang="en-NZ" sz="1800" kern="100">
              <a:effectLst/>
              <a:latin typeface="Aptos" panose="020B0004020202020204" pitchFamily="34" charset="0"/>
              <a:ea typeface="DengXian" panose="02010600030101010101" pitchFamily="2" charset="-122"/>
              <a:cs typeface="Arial" panose="020B0604020202020204" pitchFamily="34" charset="0"/>
            </a:endParaRPr>
          </a:p>
          <a:p>
            <a:pPr marL="342900" lvl="0" indent="-342900">
              <a:buFont typeface="Symbol" panose="05050102010706020507" pitchFamily="18" charset="2"/>
              <a:buChar char=""/>
            </a:pPr>
            <a:r>
              <a:rPr lang="en-NZ" sz="1800">
                <a:effectLst/>
                <a:latin typeface="Calibri" panose="020F0502020204030204" pitchFamily="34" charset="0"/>
                <a:ea typeface="Calibri" panose="020F0502020204030204" pitchFamily="34" charset="0"/>
              </a:rPr>
              <a:t>Then, capture on flip chart paper how we want to work as a team - what does this look, sound, feel like?</a:t>
            </a:r>
            <a:endParaRPr lang="en-NZ" sz="1800">
              <a:effectLst/>
              <a:latin typeface="Times New Roman" panose="02020603050405020304" pitchFamily="18" charset="0"/>
              <a:ea typeface="Times New Roman" panose="02020603050405020304" pitchFamily="18" charset="0"/>
            </a:endParaRPr>
          </a:p>
          <a:p>
            <a:pPr marL="342900" lvl="0" indent="-342900">
              <a:lnSpc>
                <a:spcPct val="115000"/>
              </a:lnSpc>
              <a:spcAft>
                <a:spcPts val="800"/>
              </a:spcAft>
              <a:buFont typeface="Symbol" panose="05050102010706020507" pitchFamily="18" charset="2"/>
              <a:buChar char=""/>
            </a:pPr>
            <a:r>
              <a:rPr lang="en-NZ" sz="1800" kern="100">
                <a:effectLst/>
                <a:latin typeface="Calibri" panose="020F0502020204030204" pitchFamily="34" charset="0"/>
                <a:ea typeface="DengXian" panose="02010600030101010101" pitchFamily="2" charset="-122"/>
                <a:cs typeface="Arial" panose="020B0604020202020204" pitchFamily="34" charset="0"/>
              </a:rPr>
              <a:t>Each group feeds back to the wider group.  Ask for feedback and make any additions. If time allows, you could rotate tables or break out rooms, so each group gets some time to discuss/add to the key points. </a:t>
            </a:r>
            <a:endParaRPr lang="en-NZ" sz="1800" kern="100">
              <a:effectLst/>
              <a:latin typeface="Aptos" panose="020B0004020202020204" pitchFamily="34" charset="0"/>
              <a:ea typeface="DengXian" panose="02010600030101010101" pitchFamily="2" charset="-122"/>
              <a:cs typeface="Arial" panose="020B0604020202020204" pitchFamily="34" charset="0"/>
            </a:endParaRPr>
          </a:p>
          <a:p>
            <a:pPr marL="342900" lvl="0" indent="-342900">
              <a:buFont typeface="Symbol" panose="05050102010706020507" pitchFamily="18" charset="2"/>
              <a:buChar char=""/>
            </a:pPr>
            <a:r>
              <a:rPr lang="en-NZ" sz="1800">
                <a:effectLst/>
                <a:latin typeface="Calibri" panose="020F0502020204030204" pitchFamily="34" charset="0"/>
                <a:ea typeface="Calibri" panose="020F0502020204030204" pitchFamily="34" charset="0"/>
              </a:rPr>
              <a:t>Closing the activity:</a:t>
            </a:r>
            <a:r>
              <a:rPr lang="en-NZ" sz="1800" b="1">
                <a:effectLst/>
                <a:latin typeface="Calibri" panose="020F0502020204030204" pitchFamily="34" charset="0"/>
                <a:ea typeface="Calibri" panose="020F0502020204030204" pitchFamily="34" charset="0"/>
              </a:rPr>
              <a:t>  </a:t>
            </a:r>
            <a:r>
              <a:rPr lang="en-NZ" sz="1800" b="0">
                <a:effectLst/>
                <a:latin typeface="Calibri" panose="020F0502020204030204" pitchFamily="34" charset="0"/>
                <a:ea typeface="Calibri" panose="020F0502020204030204" pitchFamily="34" charset="0"/>
              </a:rPr>
              <a:t>Collate and theme the information discussed and use this as the </a:t>
            </a:r>
            <a:r>
              <a:rPr lang="en-NZ" sz="1800">
                <a:effectLst/>
                <a:latin typeface="Calibri" panose="020F0502020204030204" pitchFamily="34" charset="0"/>
                <a:ea typeface="Calibri" panose="020F0502020204030204" pitchFamily="34" charset="0"/>
              </a:rPr>
              <a:t>basis for your team charter.</a:t>
            </a:r>
            <a:endParaRPr lang="en-NZ" sz="1800">
              <a:effectLst/>
              <a:latin typeface="Times New Roman" panose="02020603050405020304" pitchFamily="18" charset="0"/>
              <a:ea typeface="Times New Roman" panose="02020603050405020304" pitchFamily="18" charset="0"/>
            </a:endParaRPr>
          </a:p>
          <a:p>
            <a:pPr marL="0" indent="0">
              <a:buFont typeface="Arial" panose="020B0604020202020204" pitchFamily="34" charset="0"/>
              <a:buNone/>
            </a:pPr>
            <a:endParaRPr lang="en-NZ">
              <a:cs typeface="Calibri" panose="020F0502020204030204"/>
            </a:endParaRPr>
          </a:p>
          <a:p>
            <a:endParaRPr lang="en-NZ">
              <a:cs typeface="Calibri" panose="020F0502020204030204"/>
            </a:endParaRPr>
          </a:p>
        </p:txBody>
      </p:sp>
      <p:sp>
        <p:nvSpPr>
          <p:cNvPr id="4" name="Slide Number Placeholder 3"/>
          <p:cNvSpPr>
            <a:spLocks noGrp="1"/>
          </p:cNvSpPr>
          <p:nvPr>
            <p:ph type="sldNum" sz="quarter" idx="5"/>
          </p:nvPr>
        </p:nvSpPr>
        <p:spPr/>
        <p:txBody>
          <a:bodyPr/>
          <a:lstStyle/>
          <a:p>
            <a:fld id="{5C07D2B5-640F-1847-B036-770FDFB99578}" type="slidenum">
              <a:rPr lang="en-US" smtClean="0"/>
              <a:t>4</a:t>
            </a:fld>
            <a:endParaRPr lang="en-US"/>
          </a:p>
        </p:txBody>
      </p:sp>
    </p:spTree>
    <p:extLst>
      <p:ext uri="{BB962C8B-B14F-4D97-AF65-F5344CB8AC3E}">
        <p14:creationId xmlns:p14="http://schemas.microsoft.com/office/powerpoint/2010/main" val="785279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b="1"/>
              <a:t>Rhythms &amp; Rituals </a:t>
            </a:r>
          </a:p>
          <a:p>
            <a:r>
              <a:rPr lang="en-NZ"/>
              <a:t>To finish this section, there are some practical considerations to discuss around how we collaborate and communicate as a team . If these have not be captured during the activity, discuss as a wider group now.  Capture agreements on a whiteboard and incorporate into your team charter. </a:t>
            </a:r>
            <a:endParaRPr lang="en-NZ">
              <a:cs typeface="Calibri"/>
            </a:endParaRPr>
          </a:p>
          <a:p>
            <a:endParaRPr lang="en-NZ">
              <a:cs typeface="Calibri"/>
            </a:endParaRPr>
          </a:p>
          <a:p>
            <a:r>
              <a:rPr lang="en-NZ" b="1"/>
              <a:t>Closing the activity:  </a:t>
            </a:r>
            <a:r>
              <a:rPr lang="en-NZ"/>
              <a:t>Outputs to be collated and themed.</a:t>
            </a:r>
            <a:endParaRPr lang="en-NZ">
              <a:cs typeface="Calibri"/>
            </a:endParaRPr>
          </a:p>
        </p:txBody>
      </p:sp>
      <p:sp>
        <p:nvSpPr>
          <p:cNvPr id="4" name="Slide Number Placeholder 3"/>
          <p:cNvSpPr>
            <a:spLocks noGrp="1"/>
          </p:cNvSpPr>
          <p:nvPr>
            <p:ph type="sldNum" sz="quarter" idx="5"/>
          </p:nvPr>
        </p:nvSpPr>
        <p:spPr/>
        <p:txBody>
          <a:bodyPr/>
          <a:lstStyle/>
          <a:p>
            <a:fld id="{5C07D2B5-640F-1847-B036-770FDFB99578}" type="slidenum">
              <a:rPr lang="en-US" smtClean="0"/>
              <a:t>5</a:t>
            </a:fld>
            <a:endParaRPr lang="en-US"/>
          </a:p>
        </p:txBody>
      </p:sp>
    </p:spTree>
    <p:extLst>
      <p:ext uri="{BB962C8B-B14F-4D97-AF65-F5344CB8AC3E}">
        <p14:creationId xmlns:p14="http://schemas.microsoft.com/office/powerpoint/2010/main" val="266521231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199D18F-E9B0-A947-888B-4E17DC312C6F}"/>
              </a:ext>
            </a:extLst>
          </p:cNvPr>
          <p:cNvSpPr/>
          <p:nvPr userDrawn="1"/>
        </p:nvSpPr>
        <p:spPr>
          <a:xfrm>
            <a:off x="0" y="0"/>
            <a:ext cx="12218108" cy="6858000"/>
          </a:xfrm>
          <a:prstGeom prst="rect">
            <a:avLst/>
          </a:prstGeom>
          <a:solidFill>
            <a:srgbClr val="18312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2">
            <a:extLst>
              <a:ext uri="{FF2B5EF4-FFF2-40B4-BE49-F238E27FC236}">
                <a16:creationId xmlns:a16="http://schemas.microsoft.com/office/drawing/2014/main" id="{7C9484DA-6993-3640-81A6-1F137A021354}"/>
              </a:ext>
            </a:extLst>
          </p:cNvPr>
          <p:cNvSpPr>
            <a:spLocks noGrp="1"/>
          </p:cNvSpPr>
          <p:nvPr>
            <p:ph type="title" hasCustomPrompt="1"/>
          </p:nvPr>
        </p:nvSpPr>
        <p:spPr>
          <a:xfrm>
            <a:off x="626134" y="692500"/>
            <a:ext cx="10905465" cy="1651152"/>
          </a:xfrm>
          <a:prstGeom prst="rect">
            <a:avLst/>
          </a:prstGeom>
        </p:spPr>
        <p:txBody>
          <a:bodyPr/>
          <a:lstStyle>
            <a:lvl1pPr algn="l">
              <a:defRPr sz="5500">
                <a:solidFill>
                  <a:schemeClr val="bg1"/>
                </a:solidFill>
                <a:latin typeface="+mn-lt"/>
                <a:cs typeface="Calibri" panose="020F0502020204030204" pitchFamily="34" charset="0"/>
              </a:defRPr>
            </a:lvl1pPr>
          </a:lstStyle>
          <a:p>
            <a:r>
              <a:rPr lang="en-GB"/>
              <a:t>Click to edit Master title style Calibri (Body) 55pt</a:t>
            </a:r>
            <a:endParaRPr lang="en-US"/>
          </a:p>
        </p:txBody>
      </p:sp>
      <p:sp>
        <p:nvSpPr>
          <p:cNvPr id="10" name="Title 12">
            <a:extLst>
              <a:ext uri="{FF2B5EF4-FFF2-40B4-BE49-F238E27FC236}">
                <a16:creationId xmlns:a16="http://schemas.microsoft.com/office/drawing/2014/main" id="{00E0D12F-3C4F-2C4B-83E4-1753BEB32EB9}"/>
              </a:ext>
            </a:extLst>
          </p:cNvPr>
          <p:cNvSpPr txBox="1">
            <a:spLocks/>
          </p:cNvSpPr>
          <p:nvPr userDrawn="1"/>
        </p:nvSpPr>
        <p:spPr>
          <a:xfrm>
            <a:off x="649386" y="3757940"/>
            <a:ext cx="11476503" cy="632024"/>
          </a:xfrm>
          <a:prstGeom prst="rect">
            <a:avLst/>
          </a:prstGeom>
        </p:spPr>
        <p:txBody>
          <a:bodyPr/>
          <a:lstStyle>
            <a:lvl1pPr algn="l" defTabSz="914400" rtl="0" eaLnBrk="1" latinLnBrk="0" hangingPunct="1">
              <a:lnSpc>
                <a:spcPct val="90000"/>
              </a:lnSpc>
              <a:spcBef>
                <a:spcPct val="0"/>
              </a:spcBef>
              <a:buNone/>
              <a:defRPr sz="4500" kern="1200" baseline="0">
                <a:solidFill>
                  <a:srgbClr val="216E31"/>
                </a:solidFill>
                <a:latin typeface="Century Gothic" panose="020B0502020202020204" pitchFamily="34" charset="0"/>
                <a:ea typeface="+mj-ea"/>
                <a:cs typeface="+mj-cs"/>
              </a:defRPr>
            </a:lvl1pPr>
          </a:lstStyle>
          <a:p>
            <a:endParaRPr lang="en-US" sz="2000">
              <a:solidFill>
                <a:schemeClr val="bg1"/>
              </a:solidFill>
              <a:latin typeface="Calibri" panose="020F0502020204030204" pitchFamily="34" charset="0"/>
            </a:endParaRPr>
          </a:p>
        </p:txBody>
      </p:sp>
      <p:sp>
        <p:nvSpPr>
          <p:cNvPr id="3" name="Content Placeholder 2">
            <a:extLst>
              <a:ext uri="{FF2B5EF4-FFF2-40B4-BE49-F238E27FC236}">
                <a16:creationId xmlns:a16="http://schemas.microsoft.com/office/drawing/2014/main" id="{DA90A18A-5AFC-9543-B0BE-CDA8DF4A8AFD}"/>
              </a:ext>
            </a:extLst>
          </p:cNvPr>
          <p:cNvSpPr>
            <a:spLocks noGrp="1"/>
          </p:cNvSpPr>
          <p:nvPr>
            <p:ph sz="quarter" idx="10" hasCustomPrompt="1"/>
          </p:nvPr>
        </p:nvSpPr>
        <p:spPr>
          <a:xfrm>
            <a:off x="649288" y="4389438"/>
            <a:ext cx="5268912" cy="525462"/>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b="1" i="0">
                <a:latin typeface="+mn-l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sz="2800">
                <a:solidFill>
                  <a:schemeClr val="bg1"/>
                </a:solidFill>
              </a:rPr>
              <a:t>Click to edit Master title style </a:t>
            </a:r>
            <a:endParaRPr lang="en-US" sz="2800">
              <a:solidFill>
                <a:schemeClr val="bg1"/>
              </a:solidFill>
            </a:endParaRPr>
          </a:p>
          <a:p>
            <a:pPr lvl="0"/>
            <a:endParaRPr lang="en-US"/>
          </a:p>
        </p:txBody>
      </p:sp>
      <p:sp>
        <p:nvSpPr>
          <p:cNvPr id="15" name="Content Placeholder 2">
            <a:extLst>
              <a:ext uri="{FF2B5EF4-FFF2-40B4-BE49-F238E27FC236}">
                <a16:creationId xmlns:a16="http://schemas.microsoft.com/office/drawing/2014/main" id="{B2D62790-2FFB-0F46-9665-E5E368F898FB}"/>
              </a:ext>
            </a:extLst>
          </p:cNvPr>
          <p:cNvSpPr>
            <a:spLocks noGrp="1"/>
          </p:cNvSpPr>
          <p:nvPr>
            <p:ph sz="quarter" idx="11" hasCustomPrompt="1"/>
          </p:nvPr>
        </p:nvSpPr>
        <p:spPr>
          <a:xfrm>
            <a:off x="626134" y="2692400"/>
            <a:ext cx="10905465" cy="1498600"/>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4400" b="1" i="0">
                <a:latin typeface="+mn-lt"/>
              </a:defRPr>
            </a:lvl1pPr>
          </a:lstStyle>
          <a:p>
            <a:r>
              <a:rPr lang="en-GB">
                <a:solidFill>
                  <a:schemeClr val="bg1"/>
                </a:solidFill>
              </a:rPr>
              <a:t>Click to edit Master title style </a:t>
            </a:r>
            <a:endParaRPr lang="en-US">
              <a:solidFill>
                <a:schemeClr val="bg1"/>
              </a:solidFill>
            </a:endParaRPr>
          </a:p>
          <a:p>
            <a:pPr lvl="0"/>
            <a:endParaRPr lang="en-US"/>
          </a:p>
        </p:txBody>
      </p:sp>
      <p:pic>
        <p:nvPicPr>
          <p:cNvPr id="2" name="Picture 1">
            <a:extLst>
              <a:ext uri="{FF2B5EF4-FFF2-40B4-BE49-F238E27FC236}">
                <a16:creationId xmlns:a16="http://schemas.microsoft.com/office/drawing/2014/main" id="{CC6F5A9E-C2CB-5859-C42D-7614C0B60CB8}"/>
              </a:ext>
            </a:extLst>
          </p:cNvPr>
          <p:cNvPicPr>
            <a:picLocks noChangeAspect="1"/>
          </p:cNvPicPr>
          <p:nvPr userDrawn="1"/>
        </p:nvPicPr>
        <p:blipFill>
          <a:blip r:embed="rId2"/>
          <a:stretch>
            <a:fillRect/>
          </a:stretch>
        </p:blipFill>
        <p:spPr>
          <a:xfrm>
            <a:off x="6917469" y="5030511"/>
            <a:ext cx="5078281" cy="1660208"/>
          </a:xfrm>
          <a:prstGeom prst="rect">
            <a:avLst/>
          </a:prstGeom>
        </p:spPr>
      </p:pic>
    </p:spTree>
    <p:extLst>
      <p:ext uri="{BB962C8B-B14F-4D97-AF65-F5344CB8AC3E}">
        <p14:creationId xmlns:p14="http://schemas.microsoft.com/office/powerpoint/2010/main" val="17056974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lace_holder">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327D5EFF-1ACC-BE4A-A210-0BC8F07E9CCF}"/>
              </a:ext>
            </a:extLst>
          </p:cNvPr>
          <p:cNvCxnSpPr>
            <a:cxnSpLocks/>
          </p:cNvCxnSpPr>
          <p:nvPr userDrawn="1"/>
        </p:nvCxnSpPr>
        <p:spPr>
          <a:xfrm>
            <a:off x="638708" y="604933"/>
            <a:ext cx="0" cy="5929816"/>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96E3C81E-E18B-C14D-BBCC-A452F8F7403D}"/>
              </a:ext>
            </a:extLst>
          </p:cNvPr>
          <p:cNvSpPr/>
          <p:nvPr userDrawn="1"/>
        </p:nvSpPr>
        <p:spPr>
          <a:xfrm>
            <a:off x="0" y="0"/>
            <a:ext cx="12198350" cy="6858000"/>
          </a:xfrm>
          <a:prstGeom prst="rect">
            <a:avLst/>
          </a:prstGeom>
          <a:solidFill>
            <a:srgbClr val="183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E8B525FF-66BF-B103-EA03-8921DAF746AC}"/>
              </a:ext>
            </a:extLst>
          </p:cNvPr>
          <p:cNvPicPr>
            <a:picLocks noChangeAspect="1"/>
          </p:cNvPicPr>
          <p:nvPr userDrawn="1"/>
        </p:nvPicPr>
        <p:blipFill>
          <a:blip r:embed="rId2"/>
          <a:stretch>
            <a:fillRect/>
          </a:stretch>
        </p:blipFill>
        <p:spPr>
          <a:xfrm>
            <a:off x="1460200" y="1872727"/>
            <a:ext cx="9344975" cy="3055089"/>
          </a:xfrm>
          <a:prstGeom prst="rect">
            <a:avLst/>
          </a:prstGeom>
        </p:spPr>
      </p:pic>
    </p:spTree>
    <p:extLst>
      <p:ext uri="{BB962C8B-B14F-4D97-AF65-F5344CB8AC3E}">
        <p14:creationId xmlns:p14="http://schemas.microsoft.com/office/powerpoint/2010/main" val="40432302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5_Title Slide layout">
    <p:spTree>
      <p:nvGrpSpPr>
        <p:cNvPr id="1" name=""/>
        <p:cNvGrpSpPr/>
        <p:nvPr/>
      </p:nvGrpSpPr>
      <p:grpSpPr>
        <a:xfrm>
          <a:off x="0" y="0"/>
          <a:ext cx="0" cy="0"/>
          <a:chOff x="0" y="0"/>
          <a:chExt cx="0" cy="0"/>
        </a:xfrm>
      </p:grpSpPr>
      <p:pic>
        <p:nvPicPr>
          <p:cNvPr id="10" name="Picture 9" descr="Logo&#10;&#10;Description automatically generated">
            <a:extLst>
              <a:ext uri="{FF2B5EF4-FFF2-40B4-BE49-F238E27FC236}">
                <a16:creationId xmlns:a16="http://schemas.microsoft.com/office/drawing/2014/main" id="{1C784092-826C-EF4A-B445-BEA9A6C0147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48072" y="6146394"/>
            <a:ext cx="2550278" cy="732978"/>
          </a:xfrm>
          <a:prstGeom prst="rect">
            <a:avLst/>
          </a:prstGeom>
        </p:spPr>
      </p:pic>
    </p:spTree>
    <p:extLst>
      <p:ext uri="{BB962C8B-B14F-4D97-AF65-F5344CB8AC3E}">
        <p14:creationId xmlns:p14="http://schemas.microsoft.com/office/powerpoint/2010/main" val="429390810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Agenda_Layout_1">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A86F03BB-DF1A-7E42-8B5A-41E9EE9E7956}"/>
              </a:ext>
            </a:extLst>
          </p:cNvPr>
          <p:cNvSpPr>
            <a:spLocks noGrp="1"/>
          </p:cNvSpPr>
          <p:nvPr>
            <p:ph type="title" hasCustomPrompt="1"/>
          </p:nvPr>
        </p:nvSpPr>
        <p:spPr>
          <a:xfrm>
            <a:off x="609918" y="294200"/>
            <a:ext cx="10978515" cy="590400"/>
          </a:xfrm>
          <a:prstGeom prst="rect">
            <a:avLst/>
          </a:prstGeom>
        </p:spPr>
        <p:txBody>
          <a:bodyPr/>
          <a:lstStyle>
            <a:lvl1pPr>
              <a:defRPr sz="3200" baseline="0">
                <a:solidFill>
                  <a:srgbClr val="183121"/>
                </a:solidFill>
                <a:latin typeface="+mn-lt"/>
              </a:defRPr>
            </a:lvl1pPr>
          </a:lstStyle>
          <a:p>
            <a:r>
              <a:rPr lang="en-US" err="1"/>
              <a:t>Te</a:t>
            </a:r>
            <a:r>
              <a:rPr lang="en-US"/>
              <a:t> </a:t>
            </a:r>
            <a:r>
              <a:rPr lang="en-US" err="1"/>
              <a:t>reo</a:t>
            </a:r>
            <a:r>
              <a:rPr lang="en-US"/>
              <a:t> Māori  heading | Heading</a:t>
            </a:r>
            <a:endParaRPr lang="en-GB"/>
          </a:p>
        </p:txBody>
      </p:sp>
      <p:sp>
        <p:nvSpPr>
          <p:cNvPr id="17" name="Rectangle 16">
            <a:extLst>
              <a:ext uri="{FF2B5EF4-FFF2-40B4-BE49-F238E27FC236}">
                <a16:creationId xmlns:a16="http://schemas.microsoft.com/office/drawing/2014/main" id="{B81A2B5E-9F58-2948-97C7-E2B8B6D64523}"/>
              </a:ext>
            </a:extLst>
          </p:cNvPr>
          <p:cNvSpPr/>
          <p:nvPr userDrawn="1"/>
        </p:nvSpPr>
        <p:spPr>
          <a:xfrm>
            <a:off x="0" y="6146394"/>
            <a:ext cx="12198350" cy="711606"/>
          </a:xfrm>
          <a:prstGeom prst="rect">
            <a:avLst/>
          </a:prstGeom>
          <a:solidFill>
            <a:srgbClr val="183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00E8F582-F8A3-C893-B326-38CAD8BE1761}"/>
              </a:ext>
            </a:extLst>
          </p:cNvPr>
          <p:cNvPicPr>
            <a:picLocks noChangeAspect="1"/>
          </p:cNvPicPr>
          <p:nvPr userDrawn="1"/>
        </p:nvPicPr>
        <p:blipFill>
          <a:blip r:embed="rId2"/>
          <a:stretch>
            <a:fillRect/>
          </a:stretch>
        </p:blipFill>
        <p:spPr>
          <a:xfrm>
            <a:off x="7523969" y="5935335"/>
            <a:ext cx="4668031" cy="1122691"/>
          </a:xfrm>
          <a:prstGeom prst="rect">
            <a:avLst/>
          </a:prstGeom>
        </p:spPr>
      </p:pic>
    </p:spTree>
    <p:extLst>
      <p:ext uri="{BB962C8B-B14F-4D97-AF65-F5344CB8AC3E}">
        <p14:creationId xmlns:p14="http://schemas.microsoft.com/office/powerpoint/2010/main" val="14689172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Our_values3">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FD3FC2F-E25D-F7DD-33EC-F489CB3DD497}"/>
              </a:ext>
            </a:extLst>
          </p:cNvPr>
          <p:cNvPicPr>
            <a:picLocks noChangeAspect="1"/>
          </p:cNvPicPr>
          <p:nvPr userDrawn="1"/>
        </p:nvPicPr>
        <p:blipFill>
          <a:blip r:embed="rId2"/>
          <a:srcRect/>
          <a:stretch/>
        </p:blipFill>
        <p:spPr>
          <a:xfrm>
            <a:off x="0" y="1785"/>
            <a:ext cx="12192000" cy="6854429"/>
          </a:xfrm>
          <a:prstGeom prst="rect">
            <a:avLst/>
          </a:prstGeom>
        </p:spPr>
      </p:pic>
      <p:sp>
        <p:nvSpPr>
          <p:cNvPr id="15" name="Line 10">
            <a:extLst>
              <a:ext uri="{FF2B5EF4-FFF2-40B4-BE49-F238E27FC236}">
                <a16:creationId xmlns:a16="http://schemas.microsoft.com/office/drawing/2014/main" id="{33BB85E7-2FDE-9347-8757-6E052E9DBC2D}"/>
              </a:ext>
            </a:extLst>
          </p:cNvPr>
          <p:cNvSpPr>
            <a:spLocks noChangeShapeType="1"/>
          </p:cNvSpPr>
          <p:nvPr userDrawn="1"/>
        </p:nvSpPr>
        <p:spPr bwMode="auto">
          <a:xfrm>
            <a:off x="609918" y="907750"/>
            <a:ext cx="10980000" cy="0"/>
          </a:xfrm>
          <a:prstGeom prst="line">
            <a:avLst/>
          </a:prstGeom>
          <a:noFill/>
          <a:ln w="19050">
            <a:solidFill>
              <a:srgbClr val="183121"/>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noProof="0">
              <a:solidFill>
                <a:schemeClr val="bg1"/>
              </a:solidFill>
            </a:endParaRPr>
          </a:p>
        </p:txBody>
      </p:sp>
      <p:sp>
        <p:nvSpPr>
          <p:cNvPr id="17" name="Rectangle 16">
            <a:extLst>
              <a:ext uri="{FF2B5EF4-FFF2-40B4-BE49-F238E27FC236}">
                <a16:creationId xmlns:a16="http://schemas.microsoft.com/office/drawing/2014/main" id="{B81A2B5E-9F58-2948-97C7-E2B8B6D64523}"/>
              </a:ext>
            </a:extLst>
          </p:cNvPr>
          <p:cNvSpPr/>
          <p:nvPr userDrawn="1"/>
        </p:nvSpPr>
        <p:spPr>
          <a:xfrm>
            <a:off x="0" y="6146394"/>
            <a:ext cx="12198350" cy="711606"/>
          </a:xfrm>
          <a:prstGeom prst="rect">
            <a:avLst/>
          </a:prstGeom>
          <a:solidFill>
            <a:srgbClr val="183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1DC4B14E-BD66-7C5C-EB95-1EB271934089}"/>
              </a:ext>
            </a:extLst>
          </p:cNvPr>
          <p:cNvSpPr txBox="1"/>
          <p:nvPr userDrawn="1"/>
        </p:nvSpPr>
        <p:spPr>
          <a:xfrm>
            <a:off x="609918" y="251733"/>
            <a:ext cx="10980000" cy="584775"/>
          </a:xfrm>
          <a:prstGeom prst="rect">
            <a:avLst/>
          </a:prstGeom>
          <a:noFill/>
        </p:spPr>
        <p:txBody>
          <a:bodyPr wrap="square">
            <a:spAutoFit/>
          </a:bodyPr>
          <a:lstStyle/>
          <a:p>
            <a:r>
              <a:rPr lang="en-US" sz="3200" b="1" baseline="0" err="1"/>
              <a:t>Ō</a:t>
            </a:r>
            <a:r>
              <a:rPr lang="en-US" sz="3200" b="1" baseline="0"/>
              <a:t> </a:t>
            </a:r>
            <a:r>
              <a:rPr lang="en-US" sz="3200" b="1" baseline="0" err="1"/>
              <a:t>mātou</a:t>
            </a:r>
            <a:r>
              <a:rPr lang="en-US" sz="3200" b="1" baseline="0"/>
              <a:t> </a:t>
            </a:r>
            <a:r>
              <a:rPr lang="en-US" sz="3200" b="1" baseline="0" err="1"/>
              <a:t>uara</a:t>
            </a:r>
            <a:r>
              <a:rPr lang="en-US" sz="3200" b="1" baseline="0"/>
              <a:t> | </a:t>
            </a:r>
            <a:r>
              <a:rPr lang="en-US" sz="3200" baseline="0"/>
              <a:t>Our values</a:t>
            </a:r>
          </a:p>
        </p:txBody>
      </p:sp>
      <p:pic>
        <p:nvPicPr>
          <p:cNvPr id="2" name="Picture 1">
            <a:extLst>
              <a:ext uri="{FF2B5EF4-FFF2-40B4-BE49-F238E27FC236}">
                <a16:creationId xmlns:a16="http://schemas.microsoft.com/office/drawing/2014/main" id="{EE5CF390-D0AA-8FB5-0015-34A3431F61CE}"/>
              </a:ext>
            </a:extLst>
          </p:cNvPr>
          <p:cNvPicPr>
            <a:picLocks noChangeAspect="1"/>
          </p:cNvPicPr>
          <p:nvPr userDrawn="1"/>
        </p:nvPicPr>
        <p:blipFill>
          <a:blip r:embed="rId3"/>
          <a:stretch>
            <a:fillRect/>
          </a:stretch>
        </p:blipFill>
        <p:spPr>
          <a:xfrm>
            <a:off x="7523969" y="5935335"/>
            <a:ext cx="4668031" cy="1122691"/>
          </a:xfrm>
          <a:prstGeom prst="rect">
            <a:avLst/>
          </a:prstGeom>
        </p:spPr>
      </p:pic>
    </p:spTree>
    <p:extLst>
      <p:ext uri="{BB962C8B-B14F-4D97-AF65-F5344CB8AC3E}">
        <p14:creationId xmlns:p14="http://schemas.microsoft.com/office/powerpoint/2010/main" val="10738729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layout_1">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A86F03BB-DF1A-7E42-8B5A-41E9EE9E7956}"/>
              </a:ext>
            </a:extLst>
          </p:cNvPr>
          <p:cNvSpPr>
            <a:spLocks noGrp="1"/>
          </p:cNvSpPr>
          <p:nvPr>
            <p:ph type="title" hasCustomPrompt="1"/>
          </p:nvPr>
        </p:nvSpPr>
        <p:spPr>
          <a:xfrm>
            <a:off x="609918" y="294200"/>
            <a:ext cx="10978515" cy="590400"/>
          </a:xfrm>
          <a:prstGeom prst="rect">
            <a:avLst/>
          </a:prstGeom>
        </p:spPr>
        <p:txBody>
          <a:bodyPr/>
          <a:lstStyle>
            <a:lvl1pPr>
              <a:defRPr sz="3200" baseline="0">
                <a:solidFill>
                  <a:srgbClr val="183121"/>
                </a:solidFill>
                <a:latin typeface="+mn-lt"/>
              </a:defRPr>
            </a:lvl1pPr>
          </a:lstStyle>
          <a:p>
            <a:r>
              <a:rPr lang="en-US" err="1"/>
              <a:t>Te</a:t>
            </a:r>
            <a:r>
              <a:rPr lang="en-US"/>
              <a:t> </a:t>
            </a:r>
            <a:r>
              <a:rPr lang="en-US" err="1"/>
              <a:t>reo</a:t>
            </a:r>
            <a:r>
              <a:rPr lang="en-US"/>
              <a:t> Māori heading in bold | Heading</a:t>
            </a:r>
            <a:endParaRPr lang="en-GB"/>
          </a:p>
        </p:txBody>
      </p:sp>
      <p:sp>
        <p:nvSpPr>
          <p:cNvPr id="15" name="Line 10">
            <a:extLst>
              <a:ext uri="{FF2B5EF4-FFF2-40B4-BE49-F238E27FC236}">
                <a16:creationId xmlns:a16="http://schemas.microsoft.com/office/drawing/2014/main" id="{33BB85E7-2FDE-9347-8757-6E052E9DBC2D}"/>
              </a:ext>
            </a:extLst>
          </p:cNvPr>
          <p:cNvSpPr>
            <a:spLocks noChangeShapeType="1"/>
          </p:cNvSpPr>
          <p:nvPr userDrawn="1"/>
        </p:nvSpPr>
        <p:spPr bwMode="auto">
          <a:xfrm>
            <a:off x="609918" y="907750"/>
            <a:ext cx="10980000" cy="0"/>
          </a:xfrm>
          <a:prstGeom prst="line">
            <a:avLst/>
          </a:prstGeom>
          <a:noFill/>
          <a:ln w="19050">
            <a:solidFill>
              <a:srgbClr val="183121"/>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noProof="0">
              <a:solidFill>
                <a:schemeClr val="bg1"/>
              </a:solidFill>
            </a:endParaRPr>
          </a:p>
        </p:txBody>
      </p:sp>
      <p:sp>
        <p:nvSpPr>
          <p:cNvPr id="17" name="Rectangle 16">
            <a:extLst>
              <a:ext uri="{FF2B5EF4-FFF2-40B4-BE49-F238E27FC236}">
                <a16:creationId xmlns:a16="http://schemas.microsoft.com/office/drawing/2014/main" id="{B81A2B5E-9F58-2948-97C7-E2B8B6D64523}"/>
              </a:ext>
            </a:extLst>
          </p:cNvPr>
          <p:cNvSpPr/>
          <p:nvPr userDrawn="1"/>
        </p:nvSpPr>
        <p:spPr>
          <a:xfrm>
            <a:off x="0" y="6146394"/>
            <a:ext cx="12198350" cy="711606"/>
          </a:xfrm>
          <a:prstGeom prst="rect">
            <a:avLst/>
          </a:prstGeom>
          <a:solidFill>
            <a:srgbClr val="183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E68320D5-CB49-4AFE-F1F7-F07950F88E73}"/>
              </a:ext>
            </a:extLst>
          </p:cNvPr>
          <p:cNvPicPr>
            <a:picLocks noChangeAspect="1"/>
          </p:cNvPicPr>
          <p:nvPr userDrawn="1"/>
        </p:nvPicPr>
        <p:blipFill>
          <a:blip r:embed="rId2"/>
          <a:stretch>
            <a:fillRect/>
          </a:stretch>
        </p:blipFill>
        <p:spPr>
          <a:xfrm>
            <a:off x="9626010" y="6081243"/>
            <a:ext cx="2662910" cy="870567"/>
          </a:xfrm>
          <a:prstGeom prst="rect">
            <a:avLst/>
          </a:prstGeom>
        </p:spPr>
      </p:pic>
    </p:spTree>
    <p:extLst>
      <p:ext uri="{BB962C8B-B14F-4D97-AF65-F5344CB8AC3E}">
        <p14:creationId xmlns:p14="http://schemas.microsoft.com/office/powerpoint/2010/main" val="16613525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layout_2">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459F8D35-F4D1-FF42-BBF5-F4E5D05DC8B3}"/>
              </a:ext>
            </a:extLst>
          </p:cNvPr>
          <p:cNvSpPr>
            <a:spLocks noGrp="1"/>
          </p:cNvSpPr>
          <p:nvPr>
            <p:ph type="title" hasCustomPrompt="1"/>
          </p:nvPr>
        </p:nvSpPr>
        <p:spPr>
          <a:xfrm>
            <a:off x="609918" y="294200"/>
            <a:ext cx="10978515" cy="590400"/>
          </a:xfrm>
          <a:prstGeom prst="rect">
            <a:avLst/>
          </a:prstGeom>
        </p:spPr>
        <p:txBody>
          <a:bodyPr/>
          <a:lstStyle>
            <a:lvl1pPr>
              <a:defRPr sz="3200" b="0" i="0" baseline="0">
                <a:solidFill>
                  <a:srgbClr val="183121"/>
                </a:solidFill>
                <a:latin typeface="+mn-lt"/>
              </a:defRPr>
            </a:lvl1pPr>
          </a:lstStyle>
          <a:p>
            <a:r>
              <a:rPr lang="en-US" err="1"/>
              <a:t>Te</a:t>
            </a:r>
            <a:r>
              <a:rPr lang="en-US"/>
              <a:t> </a:t>
            </a:r>
            <a:r>
              <a:rPr lang="en-US" err="1"/>
              <a:t>reo</a:t>
            </a:r>
            <a:r>
              <a:rPr lang="en-US"/>
              <a:t> Māori heading in bold | Heading</a:t>
            </a:r>
            <a:endParaRPr lang="en-GB"/>
          </a:p>
        </p:txBody>
      </p:sp>
      <p:sp>
        <p:nvSpPr>
          <p:cNvPr id="8" name="Line 10">
            <a:extLst>
              <a:ext uri="{FF2B5EF4-FFF2-40B4-BE49-F238E27FC236}">
                <a16:creationId xmlns:a16="http://schemas.microsoft.com/office/drawing/2014/main" id="{1A59FE3F-614D-0941-B7D3-2E3D3F0695F0}"/>
              </a:ext>
            </a:extLst>
          </p:cNvPr>
          <p:cNvSpPr>
            <a:spLocks noChangeShapeType="1"/>
          </p:cNvSpPr>
          <p:nvPr userDrawn="1"/>
        </p:nvSpPr>
        <p:spPr bwMode="auto">
          <a:xfrm>
            <a:off x="609918" y="907750"/>
            <a:ext cx="10980000" cy="0"/>
          </a:xfrm>
          <a:prstGeom prst="line">
            <a:avLst/>
          </a:prstGeom>
          <a:noFill/>
          <a:ln w="19050">
            <a:solidFill>
              <a:srgbClr val="183121"/>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noProof="0">
              <a:solidFill>
                <a:schemeClr val="bg1"/>
              </a:solidFill>
            </a:endParaRPr>
          </a:p>
        </p:txBody>
      </p:sp>
      <p:sp>
        <p:nvSpPr>
          <p:cNvPr id="9" name="Rectangle 8">
            <a:extLst>
              <a:ext uri="{FF2B5EF4-FFF2-40B4-BE49-F238E27FC236}">
                <a16:creationId xmlns:a16="http://schemas.microsoft.com/office/drawing/2014/main" id="{990E0D4F-1FE1-B04D-8B2F-B3BCFDD91785}"/>
              </a:ext>
            </a:extLst>
          </p:cNvPr>
          <p:cNvSpPr/>
          <p:nvPr userDrawn="1"/>
        </p:nvSpPr>
        <p:spPr>
          <a:xfrm>
            <a:off x="0" y="6146394"/>
            <a:ext cx="12198350" cy="711606"/>
          </a:xfrm>
          <a:prstGeom prst="rect">
            <a:avLst/>
          </a:prstGeom>
          <a:solidFill>
            <a:srgbClr val="183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Content Placeholder 2">
            <a:extLst>
              <a:ext uri="{FF2B5EF4-FFF2-40B4-BE49-F238E27FC236}">
                <a16:creationId xmlns:a16="http://schemas.microsoft.com/office/drawing/2014/main" id="{3CA79607-43DB-E14A-8DBC-E3434F5B8795}"/>
              </a:ext>
            </a:extLst>
          </p:cNvPr>
          <p:cNvSpPr>
            <a:spLocks noGrp="1"/>
          </p:cNvSpPr>
          <p:nvPr>
            <p:ph idx="1" hasCustomPrompt="1"/>
          </p:nvPr>
        </p:nvSpPr>
        <p:spPr>
          <a:xfrm>
            <a:off x="609917" y="1276985"/>
            <a:ext cx="10978515" cy="4585335"/>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b="0" i="0">
                <a:latin typeface="+mn-l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Content Calibri (Body), 16pt </a:t>
            </a:r>
            <a:r>
              <a:rPr lang="en-US" err="1"/>
              <a:t>xxxxxx</a:t>
            </a:r>
            <a:r>
              <a:rPr lang="en-US"/>
              <a:t>  </a:t>
            </a:r>
            <a:r>
              <a:rPr lang="en-US" err="1"/>
              <a:t>xxxxxxxxxx</a:t>
            </a:r>
            <a:r>
              <a:rPr lang="en-US"/>
              <a:t> </a:t>
            </a:r>
            <a:r>
              <a:rPr lang="en-US" err="1"/>
              <a:t>xxxx</a:t>
            </a:r>
            <a:r>
              <a:rPr lang="en-US"/>
              <a:t> xx </a:t>
            </a:r>
            <a:r>
              <a:rPr lang="en-US" err="1"/>
              <a:t>xxxxxx</a:t>
            </a:r>
            <a:endParaRPr lang="en-US"/>
          </a:p>
        </p:txBody>
      </p:sp>
      <p:pic>
        <p:nvPicPr>
          <p:cNvPr id="3" name="Picture 2">
            <a:extLst>
              <a:ext uri="{FF2B5EF4-FFF2-40B4-BE49-F238E27FC236}">
                <a16:creationId xmlns:a16="http://schemas.microsoft.com/office/drawing/2014/main" id="{A5DAEAB3-A471-738D-FBA4-70E3E08C63D8}"/>
              </a:ext>
            </a:extLst>
          </p:cNvPr>
          <p:cNvPicPr>
            <a:picLocks noChangeAspect="1"/>
          </p:cNvPicPr>
          <p:nvPr userDrawn="1"/>
        </p:nvPicPr>
        <p:blipFill>
          <a:blip r:embed="rId2"/>
          <a:stretch>
            <a:fillRect/>
          </a:stretch>
        </p:blipFill>
        <p:spPr>
          <a:xfrm>
            <a:off x="9626010" y="6081243"/>
            <a:ext cx="2662910" cy="870567"/>
          </a:xfrm>
          <a:prstGeom prst="rect">
            <a:avLst/>
          </a:prstGeom>
        </p:spPr>
      </p:pic>
    </p:spTree>
    <p:extLst>
      <p:ext uri="{BB962C8B-B14F-4D97-AF65-F5344CB8AC3E}">
        <p14:creationId xmlns:p14="http://schemas.microsoft.com/office/powerpoint/2010/main" val="3589015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layout_3">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DC7B1BFC-D204-4244-856D-199B568A6844}"/>
              </a:ext>
            </a:extLst>
          </p:cNvPr>
          <p:cNvSpPr>
            <a:spLocks noGrp="1"/>
          </p:cNvSpPr>
          <p:nvPr>
            <p:ph type="title" hasCustomPrompt="1"/>
          </p:nvPr>
        </p:nvSpPr>
        <p:spPr>
          <a:xfrm>
            <a:off x="609918" y="294200"/>
            <a:ext cx="10978515" cy="590400"/>
          </a:xfrm>
          <a:prstGeom prst="rect">
            <a:avLst/>
          </a:prstGeom>
        </p:spPr>
        <p:txBody>
          <a:bodyPr/>
          <a:lstStyle>
            <a:lvl1pPr>
              <a:defRPr sz="3200" b="0" i="0" baseline="0">
                <a:solidFill>
                  <a:srgbClr val="183121"/>
                </a:solidFill>
                <a:latin typeface="+mn-lt"/>
              </a:defRPr>
            </a:lvl1pPr>
          </a:lstStyle>
          <a:p>
            <a:r>
              <a:rPr lang="en-US" err="1"/>
              <a:t>Te</a:t>
            </a:r>
            <a:r>
              <a:rPr lang="en-US"/>
              <a:t> </a:t>
            </a:r>
            <a:r>
              <a:rPr lang="en-US" err="1"/>
              <a:t>reo</a:t>
            </a:r>
            <a:r>
              <a:rPr lang="en-US"/>
              <a:t> Māori heading in bold | Heading</a:t>
            </a:r>
            <a:endParaRPr lang="en-GB"/>
          </a:p>
        </p:txBody>
      </p:sp>
      <p:sp>
        <p:nvSpPr>
          <p:cNvPr id="4" name="Line 10">
            <a:extLst>
              <a:ext uri="{FF2B5EF4-FFF2-40B4-BE49-F238E27FC236}">
                <a16:creationId xmlns:a16="http://schemas.microsoft.com/office/drawing/2014/main" id="{8551D1FF-53BD-6D49-972D-BB6818A43B14}"/>
              </a:ext>
            </a:extLst>
          </p:cNvPr>
          <p:cNvSpPr>
            <a:spLocks noChangeShapeType="1"/>
          </p:cNvSpPr>
          <p:nvPr userDrawn="1"/>
        </p:nvSpPr>
        <p:spPr bwMode="auto">
          <a:xfrm>
            <a:off x="609918" y="907750"/>
            <a:ext cx="10980000" cy="0"/>
          </a:xfrm>
          <a:prstGeom prst="line">
            <a:avLst/>
          </a:prstGeom>
          <a:noFill/>
          <a:ln w="19050">
            <a:solidFill>
              <a:srgbClr val="183121"/>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noProof="0">
              <a:solidFill>
                <a:schemeClr val="bg1"/>
              </a:solidFill>
            </a:endParaRPr>
          </a:p>
        </p:txBody>
      </p:sp>
      <p:sp>
        <p:nvSpPr>
          <p:cNvPr id="5" name="Text Placeholder 8">
            <a:extLst>
              <a:ext uri="{FF2B5EF4-FFF2-40B4-BE49-F238E27FC236}">
                <a16:creationId xmlns:a16="http://schemas.microsoft.com/office/drawing/2014/main" id="{25D57F42-F9B5-B141-86FF-A05C27DB53DF}"/>
              </a:ext>
            </a:extLst>
          </p:cNvPr>
          <p:cNvSpPr>
            <a:spLocks noGrp="1"/>
          </p:cNvSpPr>
          <p:nvPr>
            <p:ph type="body" sz="quarter" idx="18" hasCustomPrompt="1"/>
          </p:nvPr>
        </p:nvSpPr>
        <p:spPr>
          <a:xfrm>
            <a:off x="609918" y="1198763"/>
            <a:ext cx="5065325" cy="4227996"/>
          </a:xfrm>
          <a:prstGeom prst="rect">
            <a:avLst/>
          </a:prstGeom>
        </p:spPr>
        <p:txBody>
          <a:bodyPr/>
          <a:lstStyle>
            <a:lvl1pPr marL="0" indent="0">
              <a:buNone/>
              <a:defRPr sz="2400" baseline="0">
                <a:latin typeface="+mn-lt"/>
              </a:defRPr>
            </a:lvl1pPr>
          </a:lstStyle>
          <a:p>
            <a:pPr lvl="0"/>
            <a:r>
              <a:rPr lang="en-US"/>
              <a:t>Content Calibri (Body), 24pt, Lorem ipsum dolor, </a:t>
            </a:r>
            <a:r>
              <a:rPr lang="en-US" err="1"/>
              <a:t>Utvinam</a:t>
            </a:r>
            <a:r>
              <a:rPr lang="en-US"/>
              <a:t> </a:t>
            </a:r>
            <a:r>
              <a:rPr lang="en-US" err="1"/>
              <a:t>nonumy</a:t>
            </a:r>
            <a:r>
              <a:rPr lang="en-US"/>
              <a:t> </a:t>
            </a:r>
            <a:r>
              <a:rPr lang="en-US" err="1"/>
              <a:t>abhorreant</a:t>
            </a:r>
            <a:r>
              <a:rPr lang="en-US"/>
              <a:t> </a:t>
            </a:r>
            <a:r>
              <a:rPr lang="en-US" err="1"/>
              <a:t>sead</a:t>
            </a:r>
            <a:r>
              <a:rPr lang="en-US"/>
              <a:t>. </a:t>
            </a:r>
            <a:r>
              <a:rPr lang="en-US" err="1"/>
              <a:t>Putant</a:t>
            </a:r>
            <a:r>
              <a:rPr lang="en-US"/>
              <a:t> </a:t>
            </a:r>
            <a:r>
              <a:rPr lang="en-US" err="1"/>
              <a:t>probatus</a:t>
            </a:r>
            <a:r>
              <a:rPr lang="en-US"/>
              <a:t> id vis, ad his </a:t>
            </a:r>
            <a:r>
              <a:rPr lang="en-US" err="1"/>
              <a:t>meis</a:t>
            </a:r>
            <a:r>
              <a:rPr lang="en-US"/>
              <a:t> </a:t>
            </a:r>
            <a:r>
              <a:rPr lang="en-US" err="1"/>
              <a:t>habemus</a:t>
            </a:r>
            <a:r>
              <a:rPr lang="en-US"/>
              <a:t> </a:t>
            </a:r>
            <a:r>
              <a:rPr lang="en-US" err="1"/>
              <a:t>repudiare</a:t>
            </a:r>
            <a:r>
              <a:rPr lang="en-US"/>
              <a:t>, has an </a:t>
            </a:r>
            <a:r>
              <a:rPr lang="en-US" err="1"/>
              <a:t>pericula</a:t>
            </a:r>
            <a:r>
              <a:rPr lang="en-US"/>
              <a:t> </a:t>
            </a:r>
            <a:r>
              <a:rPr lang="en-US" err="1"/>
              <a:t>tractatos</a:t>
            </a:r>
            <a:r>
              <a:rPr lang="en-US"/>
              <a:t>. </a:t>
            </a:r>
            <a:r>
              <a:rPr lang="en-US" err="1"/>
              <a:t>Nec</a:t>
            </a:r>
            <a:r>
              <a:rPr lang="en-US"/>
              <a:t> </a:t>
            </a:r>
            <a:r>
              <a:rPr lang="en-US" err="1"/>
              <a:t>debitis</a:t>
            </a:r>
            <a:r>
              <a:rPr lang="en-US"/>
              <a:t> </a:t>
            </a:r>
            <a:r>
              <a:rPr lang="en-US" err="1"/>
              <a:t>dissentias</a:t>
            </a:r>
            <a:r>
              <a:rPr lang="en-US"/>
              <a:t> ad. </a:t>
            </a:r>
            <a:r>
              <a:rPr lang="en-US" err="1"/>
              <a:t>Patrioque</a:t>
            </a:r>
            <a:r>
              <a:rPr lang="en-US"/>
              <a:t> </a:t>
            </a:r>
            <a:r>
              <a:rPr lang="en-US" err="1"/>
              <a:t>voluptatum</a:t>
            </a:r>
            <a:r>
              <a:rPr lang="en-US"/>
              <a:t> sed ex, id </a:t>
            </a:r>
            <a:r>
              <a:rPr lang="en-US" err="1"/>
              <a:t>admodum</a:t>
            </a:r>
            <a:r>
              <a:rPr lang="en-US"/>
              <a:t>.</a:t>
            </a:r>
          </a:p>
          <a:p>
            <a:pPr lvl="0"/>
            <a:endParaRPr lang="en-US"/>
          </a:p>
        </p:txBody>
      </p:sp>
      <p:sp>
        <p:nvSpPr>
          <p:cNvPr id="6" name="그림 개체 틀 2">
            <a:extLst>
              <a:ext uri="{FF2B5EF4-FFF2-40B4-BE49-F238E27FC236}">
                <a16:creationId xmlns:a16="http://schemas.microsoft.com/office/drawing/2014/main" id="{4FA32ABE-7FC9-5A44-B788-CD50ACDBCA14}"/>
              </a:ext>
            </a:extLst>
          </p:cNvPr>
          <p:cNvSpPr>
            <a:spLocks noGrp="1"/>
          </p:cNvSpPr>
          <p:nvPr>
            <p:ph type="pic" sz="quarter" idx="14" hasCustomPrompt="1"/>
          </p:nvPr>
        </p:nvSpPr>
        <p:spPr>
          <a:xfrm>
            <a:off x="6089650" y="1198764"/>
            <a:ext cx="5492432" cy="4574716"/>
          </a:xfrm>
          <a:prstGeom prst="rect">
            <a:avLst/>
          </a:prstGeom>
          <a:solidFill>
            <a:schemeClr val="bg1">
              <a:lumMod val="95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buNone/>
              <a:defRPr lang="ko-KR" altLang="en-US" sz="1600" dirty="0">
                <a:solidFill>
                  <a:schemeClr val="tx1">
                    <a:lumMod val="75000"/>
                    <a:lumOff val="25000"/>
                  </a:schemeClr>
                </a:solidFill>
              </a:defRPr>
            </a:lvl1pPr>
          </a:lstStyle>
          <a:p>
            <a:pPr marL="0" lvl="0" algn="ctr"/>
            <a:r>
              <a:rPr lang="en-US" altLang="ko-KR"/>
              <a:t>Place Your Picture Here</a:t>
            </a:r>
            <a:endParaRPr lang="ko-KR" altLang="en-US"/>
          </a:p>
        </p:txBody>
      </p:sp>
      <p:sp>
        <p:nvSpPr>
          <p:cNvPr id="7" name="Rectangle 6">
            <a:extLst>
              <a:ext uri="{FF2B5EF4-FFF2-40B4-BE49-F238E27FC236}">
                <a16:creationId xmlns:a16="http://schemas.microsoft.com/office/drawing/2014/main" id="{1872E0BA-D82E-4B4F-BA90-43AC06129C07}"/>
              </a:ext>
            </a:extLst>
          </p:cNvPr>
          <p:cNvSpPr/>
          <p:nvPr userDrawn="1"/>
        </p:nvSpPr>
        <p:spPr>
          <a:xfrm>
            <a:off x="0" y="6146394"/>
            <a:ext cx="12198350" cy="711606"/>
          </a:xfrm>
          <a:prstGeom prst="rect">
            <a:avLst/>
          </a:prstGeom>
          <a:solidFill>
            <a:srgbClr val="183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0BCE5849-2A32-7026-3E0B-D9E96A20048E}"/>
              </a:ext>
            </a:extLst>
          </p:cNvPr>
          <p:cNvPicPr>
            <a:picLocks noChangeAspect="1"/>
          </p:cNvPicPr>
          <p:nvPr userDrawn="1"/>
        </p:nvPicPr>
        <p:blipFill>
          <a:blip r:embed="rId2"/>
          <a:stretch>
            <a:fillRect/>
          </a:stretch>
        </p:blipFill>
        <p:spPr>
          <a:xfrm>
            <a:off x="9626010" y="6081243"/>
            <a:ext cx="2662910" cy="870567"/>
          </a:xfrm>
          <a:prstGeom prst="rect">
            <a:avLst/>
          </a:prstGeom>
        </p:spPr>
      </p:pic>
    </p:spTree>
    <p:extLst>
      <p:ext uri="{BB962C8B-B14F-4D97-AF65-F5344CB8AC3E}">
        <p14:creationId xmlns:p14="http://schemas.microsoft.com/office/powerpoint/2010/main" val="25052362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layout_6">
    <p:spTree>
      <p:nvGrpSpPr>
        <p:cNvPr id="1" name=""/>
        <p:cNvGrpSpPr/>
        <p:nvPr/>
      </p:nvGrpSpPr>
      <p:grpSpPr>
        <a:xfrm>
          <a:off x="0" y="0"/>
          <a:ext cx="0" cy="0"/>
          <a:chOff x="0" y="0"/>
          <a:chExt cx="0" cy="0"/>
        </a:xfrm>
      </p:grpSpPr>
      <p:sp>
        <p:nvSpPr>
          <p:cNvPr id="5" name="Line 10">
            <a:extLst>
              <a:ext uri="{FF2B5EF4-FFF2-40B4-BE49-F238E27FC236}">
                <a16:creationId xmlns:a16="http://schemas.microsoft.com/office/drawing/2014/main" id="{276E142D-DC18-3144-AD6C-62815539D550}"/>
              </a:ext>
            </a:extLst>
          </p:cNvPr>
          <p:cNvSpPr>
            <a:spLocks noChangeShapeType="1"/>
          </p:cNvSpPr>
          <p:nvPr userDrawn="1"/>
        </p:nvSpPr>
        <p:spPr bwMode="auto">
          <a:xfrm>
            <a:off x="609918" y="907750"/>
            <a:ext cx="10980000" cy="0"/>
          </a:xfrm>
          <a:prstGeom prst="line">
            <a:avLst/>
          </a:prstGeom>
          <a:noFill/>
          <a:ln w="19050">
            <a:solidFill>
              <a:srgbClr val="183121"/>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noProof="0">
              <a:solidFill>
                <a:schemeClr val="bg1"/>
              </a:solidFill>
            </a:endParaRPr>
          </a:p>
        </p:txBody>
      </p:sp>
      <p:sp>
        <p:nvSpPr>
          <p:cNvPr id="6" name="Text Placeholder 8">
            <a:extLst>
              <a:ext uri="{FF2B5EF4-FFF2-40B4-BE49-F238E27FC236}">
                <a16:creationId xmlns:a16="http://schemas.microsoft.com/office/drawing/2014/main" id="{939CAD01-F568-E04D-9206-A066467F2455}"/>
              </a:ext>
            </a:extLst>
          </p:cNvPr>
          <p:cNvSpPr>
            <a:spLocks noGrp="1"/>
          </p:cNvSpPr>
          <p:nvPr>
            <p:ph type="body" sz="quarter" idx="17" hasCustomPrompt="1"/>
          </p:nvPr>
        </p:nvSpPr>
        <p:spPr>
          <a:xfrm>
            <a:off x="608434" y="1137920"/>
            <a:ext cx="10979999" cy="373807"/>
          </a:xfrm>
          <a:prstGeom prst="rect">
            <a:avLst/>
          </a:prstGeom>
        </p:spPr>
        <p:txBody>
          <a:bodyPr/>
          <a:lstStyle>
            <a:lvl1pPr marL="0" indent="0">
              <a:buNone/>
              <a:defRPr sz="1800">
                <a:latin typeface="+mn-lt"/>
              </a:defRPr>
            </a:lvl1pPr>
          </a:lstStyle>
          <a:p>
            <a:pPr lvl="0"/>
            <a:r>
              <a:rPr lang="en-US"/>
              <a:t>Intro to go here Calibri (Body) 18pt</a:t>
            </a:r>
          </a:p>
        </p:txBody>
      </p:sp>
      <p:sp>
        <p:nvSpPr>
          <p:cNvPr id="7" name="Text Placeholder 8">
            <a:extLst>
              <a:ext uri="{FF2B5EF4-FFF2-40B4-BE49-F238E27FC236}">
                <a16:creationId xmlns:a16="http://schemas.microsoft.com/office/drawing/2014/main" id="{8073F930-DD7A-DA45-AAA1-AC1F3EF60042}"/>
              </a:ext>
            </a:extLst>
          </p:cNvPr>
          <p:cNvSpPr>
            <a:spLocks noGrp="1"/>
          </p:cNvSpPr>
          <p:nvPr>
            <p:ph type="body" sz="quarter" idx="18" hasCustomPrompt="1"/>
          </p:nvPr>
        </p:nvSpPr>
        <p:spPr>
          <a:xfrm>
            <a:off x="608435" y="1741896"/>
            <a:ext cx="10979997" cy="4084746"/>
          </a:xfrm>
          <a:prstGeom prst="rect">
            <a:avLst/>
          </a:prstGeom>
        </p:spPr>
        <p:txBody>
          <a:bodyPr numCol="3" spcCol="360000"/>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baseline="0">
                <a:latin typeface="+mn-lt"/>
              </a:defRPr>
            </a:lvl1pPr>
          </a:lstStyle>
          <a:p>
            <a:pPr lvl="0"/>
            <a:r>
              <a:rPr lang="en-US"/>
              <a:t>Content Calibri (Body), 14pt, Lorem ipsum dolor, </a:t>
            </a:r>
            <a:r>
              <a:rPr lang="en-US" err="1"/>
              <a:t>Utvinam</a:t>
            </a:r>
            <a:r>
              <a:rPr lang="en-US"/>
              <a:t> </a:t>
            </a:r>
            <a:r>
              <a:rPr lang="en-US" err="1"/>
              <a:t>nonumy</a:t>
            </a:r>
            <a:r>
              <a:rPr lang="en-US"/>
              <a:t> </a:t>
            </a:r>
            <a:r>
              <a:rPr lang="en-US" err="1"/>
              <a:t>abhorreant</a:t>
            </a:r>
            <a:r>
              <a:rPr lang="en-US"/>
              <a:t> </a:t>
            </a:r>
            <a:r>
              <a:rPr lang="en-US" err="1"/>
              <a:t>sead</a:t>
            </a:r>
            <a:r>
              <a:rPr lang="en-US"/>
              <a:t>. </a:t>
            </a:r>
            <a:r>
              <a:rPr lang="en-US" err="1"/>
              <a:t>Putant</a:t>
            </a:r>
            <a:r>
              <a:rPr lang="en-US"/>
              <a:t> </a:t>
            </a:r>
            <a:r>
              <a:rPr lang="en-US" err="1"/>
              <a:t>probatus</a:t>
            </a:r>
            <a:r>
              <a:rPr lang="en-US"/>
              <a:t> id vis, ad his </a:t>
            </a:r>
            <a:r>
              <a:rPr lang="en-US" err="1"/>
              <a:t>meis</a:t>
            </a:r>
            <a:r>
              <a:rPr lang="en-US"/>
              <a:t> </a:t>
            </a:r>
            <a:r>
              <a:rPr lang="en-US" err="1"/>
              <a:t>habemus</a:t>
            </a:r>
            <a:r>
              <a:rPr lang="en-US"/>
              <a:t> </a:t>
            </a:r>
            <a:r>
              <a:rPr lang="en-US" err="1"/>
              <a:t>repudiare</a:t>
            </a:r>
            <a:r>
              <a:rPr lang="en-US"/>
              <a:t>, has an </a:t>
            </a:r>
            <a:r>
              <a:rPr lang="en-US" err="1"/>
              <a:t>pericul</a:t>
            </a:r>
            <a:r>
              <a:rPr lang="en-US"/>
              <a:t> dolor,</a:t>
            </a:r>
          </a:p>
          <a:p>
            <a:pPr lvl="0"/>
            <a:r>
              <a:rPr lang="en-US"/>
              <a:t> </a:t>
            </a:r>
            <a:r>
              <a:rPr lang="en-US" err="1"/>
              <a:t>Utvinam</a:t>
            </a:r>
            <a:r>
              <a:rPr lang="en-US"/>
              <a:t> </a:t>
            </a:r>
            <a:r>
              <a:rPr lang="en-US" err="1"/>
              <a:t>nonumy</a:t>
            </a:r>
            <a:r>
              <a:rPr lang="en-US"/>
              <a:t> </a:t>
            </a:r>
            <a:r>
              <a:rPr lang="en-US" err="1"/>
              <a:t>abhorreant</a:t>
            </a:r>
            <a:r>
              <a:rPr lang="en-US"/>
              <a:t> </a:t>
            </a:r>
            <a:r>
              <a:rPr lang="en-US" err="1"/>
              <a:t>sead</a:t>
            </a:r>
            <a:r>
              <a:rPr lang="en-US"/>
              <a:t>. </a:t>
            </a:r>
            <a:r>
              <a:rPr lang="en-US" err="1"/>
              <a:t>Putant</a:t>
            </a:r>
            <a:r>
              <a:rPr lang="en-US"/>
              <a:t> </a:t>
            </a:r>
            <a:r>
              <a:rPr lang="en-US" err="1"/>
              <a:t>probatus</a:t>
            </a:r>
            <a:r>
              <a:rPr lang="en-US"/>
              <a:t> id vis, ad his </a:t>
            </a:r>
            <a:r>
              <a:rPr lang="en-US" err="1"/>
              <a:t>meis</a:t>
            </a:r>
            <a:r>
              <a:rPr lang="en-US"/>
              <a:t> </a:t>
            </a:r>
            <a:r>
              <a:rPr lang="en-US" err="1"/>
              <a:t>habemus</a:t>
            </a:r>
            <a:r>
              <a:rPr lang="en-US"/>
              <a:t> </a:t>
            </a:r>
            <a:r>
              <a:rPr lang="en-US" err="1"/>
              <a:t>repudiare</a:t>
            </a:r>
            <a:r>
              <a:rPr lang="en-US"/>
              <a:t>, has an </a:t>
            </a:r>
            <a:r>
              <a:rPr lang="en-US" err="1"/>
              <a:t>pericula</a:t>
            </a:r>
            <a:r>
              <a:rPr lang="en-US"/>
              <a:t> </a:t>
            </a:r>
            <a:r>
              <a:rPr lang="en-US" err="1"/>
              <a:t>tractatos</a:t>
            </a:r>
            <a:r>
              <a:rPr lang="en-US"/>
              <a:t>. </a:t>
            </a:r>
            <a:r>
              <a:rPr lang="en-US" err="1"/>
              <a:t>Nec</a:t>
            </a:r>
            <a:r>
              <a:rPr lang="en-US"/>
              <a:t> </a:t>
            </a:r>
            <a:r>
              <a:rPr lang="en-US" err="1"/>
              <a:t>debitis</a:t>
            </a:r>
            <a:r>
              <a:rPr lang="en-US"/>
              <a:t> </a:t>
            </a:r>
            <a:r>
              <a:rPr lang="en-US" err="1"/>
              <a:t>dissentias</a:t>
            </a:r>
            <a:r>
              <a:rPr lang="en-US"/>
              <a:t> ad. </a:t>
            </a:r>
            <a:r>
              <a:rPr lang="en-US" err="1"/>
              <a:t>Patrioque</a:t>
            </a:r>
            <a:r>
              <a:rPr lang="en-US"/>
              <a:t> </a:t>
            </a:r>
            <a:r>
              <a:rPr lang="en-US" err="1"/>
              <a:t>voluptatum</a:t>
            </a:r>
            <a:r>
              <a:rPr lang="en-US"/>
              <a:t> sed ex, id </a:t>
            </a:r>
            <a:r>
              <a:rPr lang="en-US" err="1"/>
              <a:t>admodum</a:t>
            </a:r>
            <a:r>
              <a:rPr lang="en-US"/>
              <a:t> dolor, </a:t>
            </a:r>
            <a:r>
              <a:rPr lang="en-US" err="1"/>
              <a:t>Utvinam</a:t>
            </a:r>
            <a:r>
              <a:rPr lang="en-US"/>
              <a:t> no</a:t>
            </a:r>
          </a:p>
          <a:p>
            <a:pPr lvl="0"/>
            <a:r>
              <a:rPr lang="en-US" err="1"/>
              <a:t>numy</a:t>
            </a:r>
            <a:r>
              <a:rPr lang="en-US"/>
              <a:t> </a:t>
            </a:r>
            <a:r>
              <a:rPr lang="en-US" err="1"/>
              <a:t>abhorreant</a:t>
            </a:r>
            <a:r>
              <a:rPr lang="en-US"/>
              <a:t> </a:t>
            </a:r>
            <a:r>
              <a:rPr lang="en-US" err="1"/>
              <a:t>sead</a:t>
            </a:r>
            <a:r>
              <a:rPr lang="en-US"/>
              <a:t>. </a:t>
            </a:r>
            <a:r>
              <a:rPr lang="en-US" err="1"/>
              <a:t>Putant</a:t>
            </a:r>
            <a:r>
              <a:rPr lang="en-US"/>
              <a:t> </a:t>
            </a:r>
            <a:r>
              <a:rPr lang="en-US" err="1"/>
              <a:t>probatus</a:t>
            </a:r>
            <a:r>
              <a:rPr lang="en-US"/>
              <a:t> id vis, ad his </a:t>
            </a:r>
            <a:r>
              <a:rPr lang="en-US" err="1"/>
              <a:t>meis</a:t>
            </a:r>
            <a:r>
              <a:rPr lang="en-US"/>
              <a:t> </a:t>
            </a:r>
            <a:r>
              <a:rPr lang="en-US" err="1"/>
              <a:t>habemus</a:t>
            </a:r>
            <a:r>
              <a:rPr lang="en-US"/>
              <a:t> </a:t>
            </a:r>
            <a:r>
              <a:rPr lang="en-US" err="1"/>
              <a:t>repudiare</a:t>
            </a:r>
            <a:r>
              <a:rPr lang="en-US"/>
              <a:t>, has an </a:t>
            </a:r>
            <a:r>
              <a:rPr lang="en-US" err="1"/>
              <a:t>pericula</a:t>
            </a:r>
            <a:r>
              <a:rPr lang="en-US"/>
              <a:t> </a:t>
            </a:r>
            <a:r>
              <a:rPr lang="en-US" err="1"/>
              <a:t>tractatos</a:t>
            </a:r>
            <a:r>
              <a:rPr lang="en-US"/>
              <a:t>. </a:t>
            </a:r>
            <a:r>
              <a:rPr lang="en-US" err="1"/>
              <a:t>Nec</a:t>
            </a:r>
            <a:r>
              <a:rPr lang="en-US"/>
              <a:t> </a:t>
            </a:r>
            <a:r>
              <a:rPr lang="en-US" err="1"/>
              <a:t>debitis</a:t>
            </a:r>
            <a:r>
              <a:rPr lang="en-US"/>
              <a:t> </a:t>
            </a:r>
            <a:r>
              <a:rPr lang="en-US" err="1"/>
              <a:t>dissentias</a:t>
            </a:r>
            <a:r>
              <a:rPr lang="en-US"/>
              <a:t> ad. </a:t>
            </a:r>
            <a:r>
              <a:rPr lang="en-US" err="1"/>
              <a:t>Patrioque</a:t>
            </a:r>
            <a:r>
              <a:rPr lang="en-US"/>
              <a:t> </a:t>
            </a:r>
            <a:r>
              <a:rPr lang="en-US" err="1"/>
              <a:t>voluptatum</a:t>
            </a:r>
            <a:r>
              <a:rPr lang="en-US"/>
              <a:t> sed ex, id </a:t>
            </a:r>
            <a:r>
              <a:rPr lang="en-US" err="1"/>
              <a:t>admodum</a:t>
            </a:r>
            <a:r>
              <a:rPr lang="en-US"/>
              <a:t> a </a:t>
            </a:r>
            <a:r>
              <a:rPr lang="en-US" err="1"/>
              <a:t>tractatos</a:t>
            </a:r>
            <a:r>
              <a:rPr lang="en-US"/>
              <a:t>. </a:t>
            </a:r>
            <a:r>
              <a:rPr lang="en-US" err="1"/>
              <a:t>Nec</a:t>
            </a:r>
            <a:r>
              <a:rPr lang="en-US"/>
              <a:t> </a:t>
            </a:r>
            <a:r>
              <a:rPr lang="en-US" err="1"/>
              <a:t>debitis</a:t>
            </a:r>
            <a:r>
              <a:rPr lang="en-US"/>
              <a:t> </a:t>
            </a:r>
            <a:r>
              <a:rPr lang="en-US" err="1"/>
              <a:t>dissentias</a:t>
            </a:r>
            <a:r>
              <a:rPr lang="en-US"/>
              <a:t> ad. </a:t>
            </a:r>
            <a:r>
              <a:rPr lang="en-US" err="1"/>
              <a:t>Patrioque</a:t>
            </a:r>
            <a:r>
              <a:rPr lang="en-US"/>
              <a:t> </a:t>
            </a:r>
            <a:r>
              <a:rPr lang="en-US" err="1"/>
              <a:t>voluptatum</a:t>
            </a:r>
            <a:r>
              <a:rPr lang="en-US"/>
              <a:t> sed ex, id </a:t>
            </a:r>
            <a:r>
              <a:rPr lang="en-US" err="1"/>
              <a:t>admodum</a:t>
            </a:r>
            <a:r>
              <a:rPr lang="en-US"/>
              <a:t>.</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err="1"/>
              <a:t>Utvinam</a:t>
            </a:r>
            <a:r>
              <a:rPr lang="en-US"/>
              <a:t> </a:t>
            </a:r>
            <a:r>
              <a:rPr lang="en-US" err="1"/>
              <a:t>nonumy</a:t>
            </a:r>
            <a:r>
              <a:rPr lang="en-US"/>
              <a:t> </a:t>
            </a:r>
            <a:r>
              <a:rPr lang="en-US" err="1"/>
              <a:t>abhorreant</a:t>
            </a:r>
            <a:r>
              <a:rPr lang="en-US"/>
              <a:t> </a:t>
            </a:r>
            <a:r>
              <a:rPr lang="en-US" err="1"/>
              <a:t>sead</a:t>
            </a:r>
            <a:r>
              <a:rPr lang="en-US"/>
              <a:t>. </a:t>
            </a:r>
            <a:r>
              <a:rPr lang="en-US" err="1"/>
              <a:t>Putant</a:t>
            </a:r>
            <a:r>
              <a:rPr lang="en-US"/>
              <a:t> </a:t>
            </a:r>
            <a:r>
              <a:rPr lang="en-US" err="1"/>
              <a:t>probatus</a:t>
            </a:r>
            <a:r>
              <a:rPr lang="en-US"/>
              <a:t> id vis, ad his </a:t>
            </a:r>
            <a:r>
              <a:rPr lang="en-US" err="1"/>
              <a:t>meis</a:t>
            </a:r>
            <a:r>
              <a:rPr lang="en-US"/>
              <a:t> </a:t>
            </a:r>
            <a:r>
              <a:rPr lang="en-US" err="1"/>
              <a:t>habemus</a:t>
            </a:r>
            <a:r>
              <a:rPr lang="en-US"/>
              <a:t> </a:t>
            </a:r>
            <a:r>
              <a:rPr lang="en-US" err="1"/>
              <a:t>repudiare</a:t>
            </a:r>
            <a:r>
              <a:rPr lang="en-US"/>
              <a:t>, has an </a:t>
            </a:r>
            <a:r>
              <a:rPr lang="en-US" err="1"/>
              <a:t>pericul</a:t>
            </a:r>
            <a:r>
              <a:rPr lang="en-US"/>
              <a:t> dolor, </a:t>
            </a:r>
            <a:r>
              <a:rPr lang="en-US" err="1"/>
              <a:t>Utvinam</a:t>
            </a:r>
            <a:r>
              <a:rPr lang="en-US"/>
              <a:t> </a:t>
            </a:r>
            <a:r>
              <a:rPr lang="en-US" err="1"/>
              <a:t>nonumy</a:t>
            </a:r>
            <a:r>
              <a:rPr lang="en-US"/>
              <a:t> </a:t>
            </a:r>
            <a:r>
              <a:rPr lang="en-US" err="1"/>
              <a:t>abhorreant</a:t>
            </a:r>
            <a:r>
              <a:rPr lang="en-US"/>
              <a:t> </a:t>
            </a:r>
            <a:r>
              <a:rPr lang="en-US" err="1"/>
              <a:t>sead</a:t>
            </a:r>
            <a:r>
              <a:rPr lang="en-US"/>
              <a:t>. </a:t>
            </a:r>
            <a:r>
              <a:rPr lang="en-US" err="1"/>
              <a:t>Putant</a:t>
            </a:r>
            <a:r>
              <a:rPr lang="en-US"/>
              <a:t> </a:t>
            </a:r>
            <a:r>
              <a:rPr lang="en-US" err="1"/>
              <a:t>probatus</a:t>
            </a:r>
            <a:r>
              <a:rPr lang="en-US"/>
              <a:t> id vis, ad his </a:t>
            </a:r>
            <a:r>
              <a:rPr lang="en-US" err="1"/>
              <a:t>meis</a:t>
            </a:r>
            <a:r>
              <a:rPr lang="en-US"/>
              <a:t> </a:t>
            </a:r>
            <a:r>
              <a:rPr lang="en-US" err="1"/>
              <a:t>habemus</a:t>
            </a:r>
            <a:r>
              <a:rPr lang="en-US"/>
              <a:t> </a:t>
            </a:r>
            <a:r>
              <a:rPr lang="en-US" err="1"/>
              <a:t>repudiare</a:t>
            </a:r>
            <a:r>
              <a:rPr lang="en-US"/>
              <a:t>, has an </a:t>
            </a:r>
            <a:r>
              <a:rPr lang="en-US" err="1"/>
              <a:t>pericula</a:t>
            </a:r>
            <a:r>
              <a:rPr lang="en-US"/>
              <a:t> </a:t>
            </a:r>
            <a:r>
              <a:rPr lang="en-US" err="1"/>
              <a:t>tractatos</a:t>
            </a:r>
            <a:r>
              <a:rPr lang="en-US"/>
              <a:t>. </a:t>
            </a:r>
            <a:r>
              <a:rPr lang="en-US" err="1"/>
              <a:t>Nec</a:t>
            </a:r>
            <a:r>
              <a:rPr lang="en-US"/>
              <a:t> </a:t>
            </a:r>
            <a:r>
              <a:rPr lang="en-US" err="1"/>
              <a:t>debitis</a:t>
            </a:r>
            <a:r>
              <a:rPr lang="en-US"/>
              <a:t> </a:t>
            </a:r>
            <a:r>
              <a:rPr lang="en-US" err="1"/>
              <a:t>dissentias</a:t>
            </a:r>
            <a:r>
              <a:rPr lang="en-US"/>
              <a:t> ad. </a:t>
            </a:r>
            <a:r>
              <a:rPr lang="en-US" err="1"/>
              <a:t>Patrioque</a:t>
            </a:r>
            <a:r>
              <a:rPr lang="en-US"/>
              <a:t> </a:t>
            </a:r>
            <a:r>
              <a:rPr lang="en-US" err="1"/>
              <a:t>voluptatum</a:t>
            </a:r>
            <a:r>
              <a:rPr lang="en-US"/>
              <a:t> sed ex, id </a:t>
            </a:r>
            <a:r>
              <a:rPr lang="en-US" err="1"/>
              <a:t>admodum</a:t>
            </a:r>
            <a:r>
              <a:rPr lang="en-US"/>
              <a:t> dolor, </a:t>
            </a:r>
            <a:r>
              <a:rPr lang="en-US" err="1"/>
              <a:t>Utvinam</a:t>
            </a:r>
            <a:r>
              <a:rPr lang="en-US"/>
              <a:t> </a:t>
            </a:r>
            <a:r>
              <a:rPr lang="en-US" err="1"/>
              <a:t>nonumy</a:t>
            </a:r>
            <a:r>
              <a:rPr lang="en-US"/>
              <a:t> </a:t>
            </a:r>
            <a:r>
              <a:rPr lang="en-US" err="1"/>
              <a:t>abhorreant</a:t>
            </a:r>
            <a:r>
              <a:rPr lang="en-US"/>
              <a:t> </a:t>
            </a:r>
            <a:r>
              <a:rPr lang="en-US" err="1"/>
              <a:t>sead</a:t>
            </a:r>
            <a:r>
              <a:rPr lang="en-US"/>
              <a:t>. </a:t>
            </a:r>
            <a:r>
              <a:rPr lang="en-US" err="1"/>
              <a:t>Putant</a:t>
            </a:r>
            <a:r>
              <a:rPr lang="en-US"/>
              <a:t> </a:t>
            </a:r>
            <a:r>
              <a:rPr lang="en-US" err="1"/>
              <a:t>probatus</a:t>
            </a:r>
            <a:r>
              <a:rPr lang="en-US"/>
              <a:t> id vis, ad his </a:t>
            </a:r>
            <a:r>
              <a:rPr lang="en-US" err="1"/>
              <a:t>meis</a:t>
            </a:r>
            <a:r>
              <a:rPr lang="en-US"/>
              <a:t> </a:t>
            </a:r>
            <a:r>
              <a:rPr lang="en-US" err="1"/>
              <a:t>habemus</a:t>
            </a:r>
            <a:r>
              <a:rPr lang="en-US"/>
              <a:t> </a:t>
            </a:r>
            <a:r>
              <a:rPr lang="en-US" err="1"/>
              <a:t>repudiare</a:t>
            </a:r>
            <a:r>
              <a:rPr lang="en-US"/>
              <a:t>, has an </a:t>
            </a:r>
            <a:r>
              <a:rPr lang="en-US" err="1"/>
              <a:t>pericula</a:t>
            </a:r>
            <a:r>
              <a:rPr lang="en-US"/>
              <a:t> </a:t>
            </a:r>
            <a:r>
              <a:rPr lang="en-US" err="1"/>
              <a:t>tractatos</a:t>
            </a:r>
            <a:r>
              <a:rPr lang="en-US"/>
              <a:t>. </a:t>
            </a:r>
            <a:r>
              <a:rPr lang="en-US" err="1"/>
              <a:t>Nec</a:t>
            </a:r>
            <a:r>
              <a:rPr lang="en-US"/>
              <a:t> </a:t>
            </a:r>
            <a:r>
              <a:rPr lang="en-US" err="1"/>
              <a:t>debitis</a:t>
            </a:r>
            <a:r>
              <a:rPr lang="en-US"/>
              <a:t> </a:t>
            </a:r>
            <a:r>
              <a:rPr lang="en-US" err="1"/>
              <a:t>dissentias</a:t>
            </a:r>
            <a:r>
              <a:rPr lang="en-US"/>
              <a:t> ad. </a:t>
            </a:r>
            <a:r>
              <a:rPr lang="en-US" err="1"/>
              <a:t>Patrioque</a:t>
            </a:r>
            <a:r>
              <a:rPr lang="en-US"/>
              <a:t> </a:t>
            </a:r>
            <a:r>
              <a:rPr lang="en-US" err="1"/>
              <a:t>voluptatum</a:t>
            </a:r>
            <a:r>
              <a:rPr lang="en-US"/>
              <a:t> sed ex, id </a:t>
            </a:r>
            <a:r>
              <a:rPr lang="en-US" err="1"/>
              <a:t>admodum</a:t>
            </a:r>
            <a:r>
              <a:rPr lang="en-US"/>
              <a:t> a </a:t>
            </a:r>
            <a:r>
              <a:rPr lang="en-US" err="1"/>
              <a:t>tractatos</a:t>
            </a:r>
            <a:r>
              <a:rPr lang="en-US"/>
              <a:t>. </a:t>
            </a:r>
            <a:r>
              <a:rPr lang="en-US" err="1"/>
              <a:t>Nec</a:t>
            </a:r>
            <a:r>
              <a:rPr lang="en-US"/>
              <a:t> </a:t>
            </a:r>
            <a:r>
              <a:rPr lang="en-US" err="1"/>
              <a:t>debitis</a:t>
            </a:r>
            <a:r>
              <a:rPr lang="en-US"/>
              <a:t> </a:t>
            </a:r>
            <a:r>
              <a:rPr lang="en-US" err="1"/>
              <a:t>dissentias</a:t>
            </a:r>
            <a:r>
              <a:rPr lang="en-US"/>
              <a:t> ad. </a:t>
            </a:r>
            <a:r>
              <a:rPr lang="en-US" err="1"/>
              <a:t>Patrioque</a:t>
            </a:r>
            <a:r>
              <a:rPr lang="en-US"/>
              <a:t> </a:t>
            </a:r>
            <a:r>
              <a:rPr lang="en-US" err="1"/>
              <a:t>voluptatum</a:t>
            </a:r>
            <a:r>
              <a:rPr lang="en-US"/>
              <a:t> sed ex, id </a:t>
            </a:r>
            <a:r>
              <a:rPr lang="en-US" err="1"/>
              <a:t>admodum</a:t>
            </a:r>
            <a:r>
              <a:rPr lang="en-US"/>
              <a:t>.</a:t>
            </a:r>
          </a:p>
          <a:p>
            <a:pPr lvl="0"/>
            <a:r>
              <a:rPr lang="en-US" err="1"/>
              <a:t>nonumy</a:t>
            </a:r>
            <a:r>
              <a:rPr lang="en-US"/>
              <a:t> </a:t>
            </a:r>
            <a:r>
              <a:rPr lang="en-US" err="1"/>
              <a:t>abhorreant</a:t>
            </a:r>
            <a:r>
              <a:rPr lang="en-US"/>
              <a:t> </a:t>
            </a:r>
            <a:r>
              <a:rPr lang="en-US" err="1"/>
              <a:t>sead</a:t>
            </a:r>
            <a:r>
              <a:rPr lang="en-US"/>
              <a:t>. </a:t>
            </a:r>
            <a:r>
              <a:rPr lang="en-US" err="1"/>
              <a:t>Putant</a:t>
            </a:r>
            <a:r>
              <a:rPr lang="en-US"/>
              <a:t> </a:t>
            </a:r>
            <a:r>
              <a:rPr lang="en-US" err="1"/>
              <a:t>probatus</a:t>
            </a:r>
            <a:r>
              <a:rPr lang="en-US"/>
              <a:t> id vis, ad his </a:t>
            </a:r>
            <a:r>
              <a:rPr lang="en-US" err="1"/>
              <a:t>meis</a:t>
            </a:r>
            <a:r>
              <a:rPr lang="en-US"/>
              <a:t> </a:t>
            </a:r>
            <a:r>
              <a:rPr lang="en-US" err="1"/>
              <a:t>habemus</a:t>
            </a:r>
            <a:r>
              <a:rPr lang="en-US"/>
              <a:t> </a:t>
            </a:r>
            <a:r>
              <a:rPr lang="en-US" err="1"/>
              <a:t>repudiare</a:t>
            </a:r>
            <a:r>
              <a:rPr lang="en-US"/>
              <a:t>, has an </a:t>
            </a:r>
            <a:r>
              <a:rPr lang="en-US" err="1"/>
              <a:t>pericul</a:t>
            </a:r>
            <a:r>
              <a:rPr lang="en-US"/>
              <a:t> dolor,</a:t>
            </a:r>
          </a:p>
          <a:p>
            <a:pPr lvl="0"/>
            <a:r>
              <a:rPr lang="en-US"/>
              <a:t> </a:t>
            </a:r>
            <a:r>
              <a:rPr lang="en-US" err="1"/>
              <a:t>Utvinam</a:t>
            </a:r>
            <a:r>
              <a:rPr lang="en-US"/>
              <a:t> </a:t>
            </a:r>
            <a:r>
              <a:rPr lang="en-US" err="1"/>
              <a:t>nonumy</a:t>
            </a:r>
            <a:r>
              <a:rPr lang="en-US"/>
              <a:t> </a:t>
            </a:r>
            <a:r>
              <a:rPr lang="en-US" err="1"/>
              <a:t>abhorreant</a:t>
            </a:r>
            <a:r>
              <a:rPr lang="en-US"/>
              <a:t> </a:t>
            </a:r>
            <a:r>
              <a:rPr lang="en-US" err="1"/>
              <a:t>sead</a:t>
            </a:r>
            <a:r>
              <a:rPr lang="en-US"/>
              <a:t>. </a:t>
            </a:r>
            <a:r>
              <a:rPr lang="en-US" err="1"/>
              <a:t>Putant</a:t>
            </a:r>
            <a:r>
              <a:rPr lang="en-US"/>
              <a:t> </a:t>
            </a:r>
            <a:r>
              <a:rPr lang="en-US" err="1"/>
              <a:t>probatus</a:t>
            </a:r>
            <a:r>
              <a:rPr lang="en-US"/>
              <a:t> id vis, ad his </a:t>
            </a:r>
            <a:r>
              <a:rPr lang="en-US" err="1"/>
              <a:t>meis</a:t>
            </a:r>
            <a:r>
              <a:rPr lang="en-US"/>
              <a:t> </a:t>
            </a:r>
            <a:r>
              <a:rPr lang="en-US" err="1"/>
              <a:t>habemus</a:t>
            </a:r>
            <a:r>
              <a:rPr lang="en-US"/>
              <a:t> </a:t>
            </a:r>
            <a:r>
              <a:rPr lang="en-US" err="1"/>
              <a:t>repudiare</a:t>
            </a:r>
            <a:r>
              <a:rPr lang="en-US"/>
              <a:t>, has an </a:t>
            </a:r>
            <a:r>
              <a:rPr lang="en-US" err="1"/>
              <a:t>pericula</a:t>
            </a:r>
            <a:r>
              <a:rPr lang="en-US"/>
              <a:t> </a:t>
            </a:r>
            <a:r>
              <a:rPr lang="en-US" err="1"/>
              <a:t>tractatos</a:t>
            </a:r>
            <a:r>
              <a:rPr lang="en-US"/>
              <a:t>. </a:t>
            </a:r>
            <a:r>
              <a:rPr lang="en-US" err="1"/>
              <a:t>Nec</a:t>
            </a:r>
            <a:r>
              <a:rPr lang="en-US"/>
              <a:t> </a:t>
            </a:r>
            <a:r>
              <a:rPr lang="en-US" err="1"/>
              <a:t>debitis</a:t>
            </a:r>
            <a:r>
              <a:rPr lang="en-US"/>
              <a:t> </a:t>
            </a:r>
            <a:r>
              <a:rPr lang="en-US" err="1"/>
              <a:t>dissentias</a:t>
            </a:r>
            <a:r>
              <a:rPr lang="en-US"/>
              <a:t> ad. </a:t>
            </a:r>
            <a:r>
              <a:rPr lang="en-US" err="1"/>
              <a:t>Patrioque</a:t>
            </a:r>
            <a:r>
              <a:rPr lang="en-US"/>
              <a:t> </a:t>
            </a:r>
            <a:r>
              <a:rPr lang="en-US" err="1"/>
              <a:t>voluptatum</a:t>
            </a:r>
            <a:r>
              <a:rPr lang="en-US"/>
              <a:t> sed</a:t>
            </a:r>
          </a:p>
          <a:p>
            <a:pPr lvl="0"/>
            <a:endParaRPr lang="en-US"/>
          </a:p>
          <a:p>
            <a:pPr lvl="0"/>
            <a:endParaRPr lang="en-US"/>
          </a:p>
        </p:txBody>
      </p:sp>
      <p:sp>
        <p:nvSpPr>
          <p:cNvPr id="8" name="Rectangle 7">
            <a:extLst>
              <a:ext uri="{FF2B5EF4-FFF2-40B4-BE49-F238E27FC236}">
                <a16:creationId xmlns:a16="http://schemas.microsoft.com/office/drawing/2014/main" id="{71DF48B9-68C8-1F4E-A77E-65E3382334C1}"/>
              </a:ext>
            </a:extLst>
          </p:cNvPr>
          <p:cNvSpPr/>
          <p:nvPr userDrawn="1"/>
        </p:nvSpPr>
        <p:spPr>
          <a:xfrm>
            <a:off x="0" y="6146394"/>
            <a:ext cx="12198350" cy="711606"/>
          </a:xfrm>
          <a:prstGeom prst="rect">
            <a:avLst/>
          </a:prstGeom>
          <a:solidFill>
            <a:srgbClr val="183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CB05F790-49C3-964F-9E5A-EAF06D7E719A}"/>
              </a:ext>
            </a:extLst>
          </p:cNvPr>
          <p:cNvSpPr>
            <a:spLocks noGrp="1"/>
          </p:cNvSpPr>
          <p:nvPr>
            <p:ph type="title" hasCustomPrompt="1"/>
          </p:nvPr>
        </p:nvSpPr>
        <p:spPr>
          <a:xfrm>
            <a:off x="609918" y="294200"/>
            <a:ext cx="10978515" cy="590400"/>
          </a:xfrm>
          <a:prstGeom prst="rect">
            <a:avLst/>
          </a:prstGeom>
        </p:spPr>
        <p:txBody>
          <a:bodyPr/>
          <a:lstStyle>
            <a:lvl1pPr>
              <a:defRPr sz="3200" baseline="0">
                <a:solidFill>
                  <a:srgbClr val="183121"/>
                </a:solidFill>
                <a:latin typeface="+mn-lt"/>
              </a:defRPr>
            </a:lvl1pPr>
          </a:lstStyle>
          <a:p>
            <a:r>
              <a:rPr lang="en-US" err="1"/>
              <a:t>Te</a:t>
            </a:r>
            <a:r>
              <a:rPr lang="en-US"/>
              <a:t> </a:t>
            </a:r>
            <a:r>
              <a:rPr lang="en-US" err="1"/>
              <a:t>reo</a:t>
            </a:r>
            <a:r>
              <a:rPr lang="en-US"/>
              <a:t> Māori heading in bold | Heading</a:t>
            </a:r>
            <a:endParaRPr lang="en-GB"/>
          </a:p>
        </p:txBody>
      </p:sp>
      <p:pic>
        <p:nvPicPr>
          <p:cNvPr id="3" name="Picture 2">
            <a:extLst>
              <a:ext uri="{FF2B5EF4-FFF2-40B4-BE49-F238E27FC236}">
                <a16:creationId xmlns:a16="http://schemas.microsoft.com/office/drawing/2014/main" id="{B4BDCDC4-6997-714E-4129-6E4AE0D0DACA}"/>
              </a:ext>
            </a:extLst>
          </p:cNvPr>
          <p:cNvPicPr>
            <a:picLocks noChangeAspect="1"/>
          </p:cNvPicPr>
          <p:nvPr userDrawn="1"/>
        </p:nvPicPr>
        <p:blipFill>
          <a:blip r:embed="rId2"/>
          <a:stretch>
            <a:fillRect/>
          </a:stretch>
        </p:blipFill>
        <p:spPr>
          <a:xfrm>
            <a:off x="9626010" y="6081243"/>
            <a:ext cx="2662910" cy="870567"/>
          </a:xfrm>
          <a:prstGeom prst="rect">
            <a:avLst/>
          </a:prstGeom>
        </p:spPr>
      </p:pic>
    </p:spTree>
    <p:extLst>
      <p:ext uri="{BB962C8B-B14F-4D97-AF65-F5344CB8AC3E}">
        <p14:creationId xmlns:p14="http://schemas.microsoft.com/office/powerpoint/2010/main" val="12332465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_break">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825CE71-A69E-6C46-A3B3-EA8BD50A9E52}"/>
              </a:ext>
            </a:extLst>
          </p:cNvPr>
          <p:cNvSpPr/>
          <p:nvPr userDrawn="1"/>
        </p:nvSpPr>
        <p:spPr>
          <a:xfrm>
            <a:off x="743723" y="2576962"/>
            <a:ext cx="5677373" cy="31407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0B1BAD68-5C2D-3340-A241-73FFD28B689A}"/>
              </a:ext>
            </a:extLst>
          </p:cNvPr>
          <p:cNvSpPr/>
          <p:nvPr userDrawn="1"/>
        </p:nvSpPr>
        <p:spPr>
          <a:xfrm>
            <a:off x="0" y="0"/>
            <a:ext cx="12198350" cy="6858000"/>
          </a:xfrm>
          <a:prstGeom prst="rect">
            <a:avLst/>
          </a:prstGeom>
          <a:solidFill>
            <a:srgbClr val="183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그림 개체 틀 2">
            <a:extLst>
              <a:ext uri="{FF2B5EF4-FFF2-40B4-BE49-F238E27FC236}">
                <a16:creationId xmlns:a16="http://schemas.microsoft.com/office/drawing/2014/main" id="{F15C7F3F-06B8-AA4E-ADEF-DBF62AF4F3FB}"/>
              </a:ext>
            </a:extLst>
          </p:cNvPr>
          <p:cNvSpPr>
            <a:spLocks noGrp="1"/>
          </p:cNvSpPr>
          <p:nvPr>
            <p:ph type="pic" sz="quarter" idx="14" hasCustomPrompt="1"/>
          </p:nvPr>
        </p:nvSpPr>
        <p:spPr>
          <a:xfrm>
            <a:off x="-20114" y="0"/>
            <a:ext cx="5486400" cy="6868686"/>
          </a:xfrm>
          <a:prstGeom prst="rect">
            <a:avLst/>
          </a:prstGeom>
          <a:solidFill>
            <a:schemeClr val="bg1">
              <a:lumMod val="95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buNone/>
              <a:defRPr lang="ko-KR" altLang="en-US" sz="1600" dirty="0">
                <a:solidFill>
                  <a:schemeClr val="tx1">
                    <a:lumMod val="75000"/>
                    <a:lumOff val="25000"/>
                  </a:schemeClr>
                </a:solidFill>
              </a:defRPr>
            </a:lvl1pPr>
          </a:lstStyle>
          <a:p>
            <a:pPr marL="0" lvl="0" algn="ctr"/>
            <a:r>
              <a:rPr lang="en-US" altLang="ko-KR"/>
              <a:t>Place Your Picture Here</a:t>
            </a:r>
            <a:endParaRPr lang="ko-KR" altLang="en-US"/>
          </a:p>
        </p:txBody>
      </p:sp>
      <p:sp>
        <p:nvSpPr>
          <p:cNvPr id="13" name="Title 12">
            <a:extLst>
              <a:ext uri="{FF2B5EF4-FFF2-40B4-BE49-F238E27FC236}">
                <a16:creationId xmlns:a16="http://schemas.microsoft.com/office/drawing/2014/main" id="{46E72CE7-FE0C-DB4F-803F-2494D264BC0A}"/>
              </a:ext>
            </a:extLst>
          </p:cNvPr>
          <p:cNvSpPr>
            <a:spLocks noGrp="1"/>
          </p:cNvSpPr>
          <p:nvPr>
            <p:ph type="title" hasCustomPrompt="1"/>
          </p:nvPr>
        </p:nvSpPr>
        <p:spPr>
          <a:xfrm>
            <a:off x="5838147" y="2391679"/>
            <a:ext cx="6074174" cy="2074642"/>
          </a:xfrm>
          <a:prstGeom prst="rect">
            <a:avLst/>
          </a:prstGeom>
        </p:spPr>
        <p:txBody>
          <a:bodyPr anchor="ctr"/>
          <a:lstStyle>
            <a:lvl1pPr algn="l">
              <a:defRPr sz="4800" b="0" i="0" baseline="0">
                <a:solidFill>
                  <a:schemeClr val="bg1"/>
                </a:solidFill>
                <a:latin typeface="+mn-lt"/>
                <a:cs typeface="Calibri" panose="020F0502020204030204" pitchFamily="34" charset="0"/>
              </a:defRPr>
            </a:lvl1pPr>
          </a:lstStyle>
          <a:p>
            <a:r>
              <a:rPr lang="en-GB" err="1"/>
              <a:t>Te</a:t>
            </a:r>
            <a:r>
              <a:rPr lang="en-GB"/>
              <a:t> </a:t>
            </a:r>
            <a:r>
              <a:rPr lang="en-GB" err="1"/>
              <a:t>reo</a:t>
            </a:r>
            <a:r>
              <a:rPr lang="en-GB"/>
              <a:t> Māori heading |</a:t>
            </a:r>
            <a:br>
              <a:rPr lang="en-GB"/>
            </a:br>
            <a:r>
              <a:rPr lang="en-GB"/>
              <a:t>Section break heading</a:t>
            </a:r>
            <a:br>
              <a:rPr lang="en-GB"/>
            </a:br>
            <a:r>
              <a:rPr lang="en-GB"/>
              <a:t>Calibri (Body) 48pt</a:t>
            </a:r>
            <a:endParaRPr lang="en-US"/>
          </a:p>
        </p:txBody>
      </p:sp>
      <p:pic>
        <p:nvPicPr>
          <p:cNvPr id="3" name="Picture 2">
            <a:extLst>
              <a:ext uri="{FF2B5EF4-FFF2-40B4-BE49-F238E27FC236}">
                <a16:creationId xmlns:a16="http://schemas.microsoft.com/office/drawing/2014/main" id="{4266A949-46B2-5978-C6DE-4C542577DA7B}"/>
              </a:ext>
            </a:extLst>
          </p:cNvPr>
          <p:cNvPicPr>
            <a:picLocks noChangeAspect="1"/>
          </p:cNvPicPr>
          <p:nvPr userDrawn="1"/>
        </p:nvPicPr>
        <p:blipFill>
          <a:blip r:embed="rId2"/>
          <a:stretch>
            <a:fillRect/>
          </a:stretch>
        </p:blipFill>
        <p:spPr>
          <a:xfrm>
            <a:off x="9626010" y="6081243"/>
            <a:ext cx="2662910" cy="870567"/>
          </a:xfrm>
          <a:prstGeom prst="rect">
            <a:avLst/>
          </a:prstGeom>
        </p:spPr>
      </p:pic>
    </p:spTree>
    <p:extLst>
      <p:ext uri="{BB962C8B-B14F-4D97-AF65-F5344CB8AC3E}">
        <p14:creationId xmlns:p14="http://schemas.microsoft.com/office/powerpoint/2010/main" val="30060733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hank you">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45C0AEA-11E2-714D-B28F-11F3DD9C8B45}"/>
              </a:ext>
            </a:extLst>
          </p:cNvPr>
          <p:cNvSpPr/>
          <p:nvPr userDrawn="1"/>
        </p:nvSpPr>
        <p:spPr>
          <a:xfrm>
            <a:off x="0" y="0"/>
            <a:ext cx="12198350" cy="6858000"/>
          </a:xfrm>
          <a:prstGeom prst="rect">
            <a:avLst/>
          </a:prstGeom>
          <a:solidFill>
            <a:srgbClr val="183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70B5198F-9EED-774C-9F3C-89AC9FD10048}"/>
              </a:ext>
            </a:extLst>
          </p:cNvPr>
          <p:cNvSpPr txBox="1">
            <a:spLocks/>
          </p:cNvSpPr>
          <p:nvPr userDrawn="1"/>
        </p:nvSpPr>
        <p:spPr>
          <a:xfrm>
            <a:off x="8300719" y="1148080"/>
            <a:ext cx="3731297" cy="134797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i="1">
              <a:solidFill>
                <a:schemeClr val="bg1"/>
              </a:solidFill>
              <a:latin typeface="Calibri" panose="020F0502020204030204" pitchFamily="34" charset="0"/>
            </a:endParaRPr>
          </a:p>
        </p:txBody>
      </p:sp>
      <p:sp>
        <p:nvSpPr>
          <p:cNvPr id="6" name="Title 12">
            <a:extLst>
              <a:ext uri="{FF2B5EF4-FFF2-40B4-BE49-F238E27FC236}">
                <a16:creationId xmlns:a16="http://schemas.microsoft.com/office/drawing/2014/main" id="{14F69338-B6F8-9D6D-68F2-8C8944C492FC}"/>
              </a:ext>
            </a:extLst>
          </p:cNvPr>
          <p:cNvSpPr>
            <a:spLocks noGrp="1"/>
          </p:cNvSpPr>
          <p:nvPr>
            <p:ph type="title" hasCustomPrompt="1"/>
          </p:nvPr>
        </p:nvSpPr>
        <p:spPr>
          <a:xfrm>
            <a:off x="0" y="2443865"/>
            <a:ext cx="12198350" cy="1970269"/>
          </a:xfrm>
          <a:prstGeom prst="rect">
            <a:avLst/>
          </a:prstGeom>
        </p:spPr>
        <p:txBody>
          <a:bodyPr anchor="ctr"/>
          <a:lstStyle>
            <a:lvl1pPr algn="ctr">
              <a:defRPr sz="4800" b="0" i="0" baseline="0">
                <a:solidFill>
                  <a:schemeClr val="bg1"/>
                </a:solidFill>
                <a:latin typeface="+mn-lt"/>
                <a:cs typeface="Calibri" panose="020F0502020204030204" pitchFamily="34" charset="0"/>
              </a:defRPr>
            </a:lvl1pPr>
          </a:lstStyle>
          <a:p>
            <a:r>
              <a:rPr lang="en-GB" err="1"/>
              <a:t>Te</a:t>
            </a:r>
            <a:r>
              <a:rPr lang="en-GB"/>
              <a:t> </a:t>
            </a:r>
            <a:r>
              <a:rPr lang="en-GB" err="1"/>
              <a:t>reo</a:t>
            </a:r>
            <a:r>
              <a:rPr lang="en-GB"/>
              <a:t> Māori heading | Section break heading</a:t>
            </a:r>
            <a:endParaRPr lang="en-US"/>
          </a:p>
        </p:txBody>
      </p:sp>
      <p:pic>
        <p:nvPicPr>
          <p:cNvPr id="8" name="Picture 7">
            <a:extLst>
              <a:ext uri="{FF2B5EF4-FFF2-40B4-BE49-F238E27FC236}">
                <a16:creationId xmlns:a16="http://schemas.microsoft.com/office/drawing/2014/main" id="{3140203B-E285-BE86-E07A-0021400229CB}"/>
              </a:ext>
            </a:extLst>
          </p:cNvPr>
          <p:cNvPicPr>
            <a:picLocks noChangeAspect="1"/>
          </p:cNvPicPr>
          <p:nvPr userDrawn="1"/>
        </p:nvPicPr>
        <p:blipFill>
          <a:blip r:embed="rId2"/>
          <a:stretch>
            <a:fillRect/>
          </a:stretch>
        </p:blipFill>
        <p:spPr>
          <a:xfrm>
            <a:off x="9626010" y="6081243"/>
            <a:ext cx="2662910" cy="870567"/>
          </a:xfrm>
          <a:prstGeom prst="rect">
            <a:avLst/>
          </a:prstGeom>
        </p:spPr>
      </p:pic>
    </p:spTree>
    <p:extLst>
      <p:ext uri="{BB962C8B-B14F-4D97-AF65-F5344CB8AC3E}">
        <p14:creationId xmlns:p14="http://schemas.microsoft.com/office/powerpoint/2010/main" val="9099783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Links">
    <p:spTree>
      <p:nvGrpSpPr>
        <p:cNvPr id="1" name=""/>
        <p:cNvGrpSpPr/>
        <p:nvPr/>
      </p:nvGrpSpPr>
      <p:grpSpPr>
        <a:xfrm>
          <a:off x="0" y="0"/>
          <a:ext cx="0" cy="0"/>
          <a:chOff x="0" y="0"/>
          <a:chExt cx="0" cy="0"/>
        </a:xfrm>
      </p:grpSpPr>
      <p:sp>
        <p:nvSpPr>
          <p:cNvPr id="5" name="Line 10">
            <a:extLst>
              <a:ext uri="{FF2B5EF4-FFF2-40B4-BE49-F238E27FC236}">
                <a16:creationId xmlns:a16="http://schemas.microsoft.com/office/drawing/2014/main" id="{9187AA07-56F4-A143-87AD-661EC2BE1DC0}"/>
              </a:ext>
            </a:extLst>
          </p:cNvPr>
          <p:cNvSpPr>
            <a:spLocks noChangeShapeType="1"/>
          </p:cNvSpPr>
          <p:nvPr userDrawn="1"/>
        </p:nvSpPr>
        <p:spPr bwMode="auto">
          <a:xfrm>
            <a:off x="609918" y="907750"/>
            <a:ext cx="10980000" cy="0"/>
          </a:xfrm>
          <a:prstGeom prst="line">
            <a:avLst/>
          </a:prstGeom>
          <a:noFill/>
          <a:ln w="19050">
            <a:solidFill>
              <a:srgbClr val="183121"/>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noProof="0">
              <a:solidFill>
                <a:schemeClr val="bg1"/>
              </a:solidFill>
            </a:endParaRPr>
          </a:p>
        </p:txBody>
      </p:sp>
      <p:sp>
        <p:nvSpPr>
          <p:cNvPr id="6" name="Text Placeholder 8">
            <a:extLst>
              <a:ext uri="{FF2B5EF4-FFF2-40B4-BE49-F238E27FC236}">
                <a16:creationId xmlns:a16="http://schemas.microsoft.com/office/drawing/2014/main" id="{96DCB190-3C7E-F94E-A024-BD06A4618B43}"/>
              </a:ext>
            </a:extLst>
          </p:cNvPr>
          <p:cNvSpPr>
            <a:spLocks noGrp="1"/>
          </p:cNvSpPr>
          <p:nvPr>
            <p:ph type="body" sz="quarter" idx="17" hasCustomPrompt="1"/>
          </p:nvPr>
        </p:nvSpPr>
        <p:spPr>
          <a:xfrm>
            <a:off x="608434" y="1137920"/>
            <a:ext cx="10979999" cy="373807"/>
          </a:xfrm>
          <a:prstGeom prst="rect">
            <a:avLst/>
          </a:prstGeom>
        </p:spPr>
        <p:txBody>
          <a:bodyPr/>
          <a:lstStyle>
            <a:lvl1pPr marL="0" indent="0">
              <a:buNone/>
              <a:defRPr sz="1800" b="1" i="0">
                <a:latin typeface="+mn-lt"/>
              </a:defRPr>
            </a:lvl1pPr>
          </a:lstStyle>
          <a:p>
            <a:pPr lvl="0"/>
            <a:r>
              <a:rPr lang="en-US"/>
              <a:t>Intro to go here Calibri (Body) Bold 18pt</a:t>
            </a:r>
          </a:p>
        </p:txBody>
      </p:sp>
      <p:sp>
        <p:nvSpPr>
          <p:cNvPr id="7" name="Text Placeholder 8">
            <a:extLst>
              <a:ext uri="{FF2B5EF4-FFF2-40B4-BE49-F238E27FC236}">
                <a16:creationId xmlns:a16="http://schemas.microsoft.com/office/drawing/2014/main" id="{F550440F-D400-0F45-B784-3E1372955F72}"/>
              </a:ext>
            </a:extLst>
          </p:cNvPr>
          <p:cNvSpPr>
            <a:spLocks noGrp="1"/>
          </p:cNvSpPr>
          <p:nvPr>
            <p:ph type="body" sz="quarter" idx="18" hasCustomPrompt="1"/>
          </p:nvPr>
        </p:nvSpPr>
        <p:spPr>
          <a:xfrm>
            <a:off x="608435" y="1741896"/>
            <a:ext cx="10979997" cy="3335713"/>
          </a:xfrm>
          <a:prstGeom prst="rect">
            <a:avLst/>
          </a:prstGeom>
        </p:spPr>
        <p:txBody>
          <a:bodyPr/>
          <a:lstStyle>
            <a:lvl1pPr marL="285750" indent="-285750">
              <a:lnSpc>
                <a:spcPct val="100000"/>
              </a:lnSpc>
              <a:buFont typeface="Arial" panose="020B0604020202020204" pitchFamily="34" charset="0"/>
              <a:buChar char="•"/>
              <a:defRPr sz="1200" baseline="0">
                <a:latin typeface="Century Gothic" panose="020B0502020202020204" pitchFamily="34" charset="0"/>
              </a:defRPr>
            </a:lvl1pPr>
            <a:lvl2pPr marL="1800">
              <a:defRPr sz="1000" b="0" i="0">
                <a:latin typeface="+mn-lt"/>
              </a:defRPr>
            </a:lvl2pPr>
          </a:lstStyle>
          <a:p>
            <a:pPr lvl="1"/>
            <a:r>
              <a:rPr lang="en-US"/>
              <a:t>Content Calibri (Body), 10pt, Lorem ipsum </a:t>
            </a:r>
            <a:r>
              <a:rPr lang="en-US" err="1"/>
              <a:t>dolo</a:t>
            </a:r>
            <a:endParaRPr lang="en-US"/>
          </a:p>
          <a:p>
            <a:pPr lvl="1"/>
            <a:r>
              <a:rPr lang="en-US" err="1"/>
              <a:t>Utvinam</a:t>
            </a:r>
            <a:r>
              <a:rPr lang="en-US"/>
              <a:t> </a:t>
            </a:r>
            <a:r>
              <a:rPr lang="en-US" err="1"/>
              <a:t>nonumy</a:t>
            </a:r>
            <a:r>
              <a:rPr lang="en-US"/>
              <a:t> </a:t>
            </a:r>
            <a:r>
              <a:rPr lang="en-US" err="1"/>
              <a:t>abhorreant</a:t>
            </a:r>
            <a:r>
              <a:rPr lang="en-US"/>
              <a:t> </a:t>
            </a:r>
            <a:r>
              <a:rPr lang="en-US" err="1"/>
              <a:t>sead</a:t>
            </a:r>
            <a:r>
              <a:rPr lang="en-US"/>
              <a:t>. </a:t>
            </a:r>
            <a:r>
              <a:rPr lang="en-US" err="1"/>
              <a:t>Putant</a:t>
            </a:r>
            <a:r>
              <a:rPr lang="en-US"/>
              <a:t> </a:t>
            </a:r>
            <a:r>
              <a:rPr lang="en-US" err="1"/>
              <a:t>probatus</a:t>
            </a:r>
            <a:r>
              <a:rPr lang="en-US"/>
              <a:t> id vis</a:t>
            </a:r>
          </a:p>
          <a:p>
            <a:pPr lvl="1"/>
            <a:r>
              <a:rPr lang="en-US"/>
              <a:t>Ahis </a:t>
            </a:r>
            <a:r>
              <a:rPr lang="en-US" err="1"/>
              <a:t>meis</a:t>
            </a:r>
            <a:r>
              <a:rPr lang="en-US"/>
              <a:t> </a:t>
            </a:r>
            <a:r>
              <a:rPr lang="en-US" err="1"/>
              <a:t>habemus</a:t>
            </a:r>
            <a:r>
              <a:rPr lang="en-US"/>
              <a:t> </a:t>
            </a:r>
            <a:r>
              <a:rPr lang="en-US" err="1"/>
              <a:t>repudiare</a:t>
            </a:r>
            <a:r>
              <a:rPr lang="en-US"/>
              <a:t>, has an </a:t>
            </a:r>
            <a:r>
              <a:rPr lang="en-US" err="1"/>
              <a:t>pericul</a:t>
            </a:r>
            <a:r>
              <a:rPr lang="en-US"/>
              <a:t> dolor</a:t>
            </a:r>
          </a:p>
        </p:txBody>
      </p:sp>
      <p:sp>
        <p:nvSpPr>
          <p:cNvPr id="8" name="Rectangle 7">
            <a:extLst>
              <a:ext uri="{FF2B5EF4-FFF2-40B4-BE49-F238E27FC236}">
                <a16:creationId xmlns:a16="http://schemas.microsoft.com/office/drawing/2014/main" id="{55E6ECB3-372F-CB44-9D58-F64F8326D8E7}"/>
              </a:ext>
            </a:extLst>
          </p:cNvPr>
          <p:cNvSpPr/>
          <p:nvPr userDrawn="1"/>
        </p:nvSpPr>
        <p:spPr>
          <a:xfrm>
            <a:off x="0" y="6146394"/>
            <a:ext cx="12198350" cy="711606"/>
          </a:xfrm>
          <a:prstGeom prst="rect">
            <a:avLst/>
          </a:prstGeom>
          <a:solidFill>
            <a:srgbClr val="183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5F281775-03FD-CA43-A546-01A2D06DD501}"/>
              </a:ext>
            </a:extLst>
          </p:cNvPr>
          <p:cNvSpPr>
            <a:spLocks noGrp="1"/>
          </p:cNvSpPr>
          <p:nvPr>
            <p:ph type="title" hasCustomPrompt="1"/>
          </p:nvPr>
        </p:nvSpPr>
        <p:spPr>
          <a:xfrm>
            <a:off x="609918" y="294200"/>
            <a:ext cx="10978515" cy="590400"/>
          </a:xfrm>
          <a:prstGeom prst="rect">
            <a:avLst/>
          </a:prstGeom>
        </p:spPr>
        <p:txBody>
          <a:bodyPr/>
          <a:lstStyle>
            <a:lvl1pPr>
              <a:defRPr sz="3200" baseline="0">
                <a:solidFill>
                  <a:srgbClr val="183121"/>
                </a:solidFill>
                <a:latin typeface="+mn-lt"/>
              </a:defRPr>
            </a:lvl1pPr>
          </a:lstStyle>
          <a:p>
            <a:r>
              <a:rPr lang="en-US" err="1"/>
              <a:t>Te</a:t>
            </a:r>
            <a:r>
              <a:rPr lang="en-US"/>
              <a:t> </a:t>
            </a:r>
            <a:r>
              <a:rPr lang="en-US" err="1"/>
              <a:t>reo</a:t>
            </a:r>
            <a:r>
              <a:rPr lang="en-US"/>
              <a:t> Māori heading in bold | Heading</a:t>
            </a:r>
            <a:endParaRPr lang="en-GB"/>
          </a:p>
        </p:txBody>
      </p:sp>
      <p:pic>
        <p:nvPicPr>
          <p:cNvPr id="3" name="Picture 2">
            <a:extLst>
              <a:ext uri="{FF2B5EF4-FFF2-40B4-BE49-F238E27FC236}">
                <a16:creationId xmlns:a16="http://schemas.microsoft.com/office/drawing/2014/main" id="{5C6B96FE-D7A3-6A7A-6D21-4B8D26E9B1E0}"/>
              </a:ext>
            </a:extLst>
          </p:cNvPr>
          <p:cNvPicPr>
            <a:picLocks noChangeAspect="1"/>
          </p:cNvPicPr>
          <p:nvPr userDrawn="1"/>
        </p:nvPicPr>
        <p:blipFill>
          <a:blip r:embed="rId2"/>
          <a:stretch>
            <a:fillRect/>
          </a:stretch>
        </p:blipFill>
        <p:spPr>
          <a:xfrm>
            <a:off x="9626010" y="6081243"/>
            <a:ext cx="2662910" cy="870567"/>
          </a:xfrm>
          <a:prstGeom prst="rect">
            <a:avLst/>
          </a:prstGeom>
        </p:spPr>
      </p:pic>
    </p:spTree>
    <p:extLst>
      <p:ext uri="{BB962C8B-B14F-4D97-AF65-F5344CB8AC3E}">
        <p14:creationId xmlns:p14="http://schemas.microsoft.com/office/powerpoint/2010/main" val="40009500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45C0AEA-11E2-714D-B28F-11F3DD9C8B45}"/>
              </a:ext>
            </a:extLst>
          </p:cNvPr>
          <p:cNvSpPr/>
          <p:nvPr userDrawn="1"/>
        </p:nvSpPr>
        <p:spPr>
          <a:xfrm>
            <a:off x="0" y="0"/>
            <a:ext cx="12198350" cy="6858000"/>
          </a:xfrm>
          <a:prstGeom prst="rect">
            <a:avLst/>
          </a:prstGeom>
          <a:solidFill>
            <a:srgbClr val="183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70B5198F-9EED-774C-9F3C-89AC9FD10048}"/>
              </a:ext>
            </a:extLst>
          </p:cNvPr>
          <p:cNvSpPr txBox="1">
            <a:spLocks/>
          </p:cNvSpPr>
          <p:nvPr userDrawn="1"/>
        </p:nvSpPr>
        <p:spPr>
          <a:xfrm>
            <a:off x="8300719" y="1148080"/>
            <a:ext cx="3731297" cy="134797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i="1">
              <a:solidFill>
                <a:schemeClr val="bg1"/>
              </a:solidFill>
              <a:latin typeface="Calibri" panose="020F0502020204030204" pitchFamily="34" charset="0"/>
            </a:endParaRPr>
          </a:p>
        </p:txBody>
      </p:sp>
      <p:sp>
        <p:nvSpPr>
          <p:cNvPr id="7" name="Title 1">
            <a:extLst>
              <a:ext uri="{FF2B5EF4-FFF2-40B4-BE49-F238E27FC236}">
                <a16:creationId xmlns:a16="http://schemas.microsoft.com/office/drawing/2014/main" id="{B9C9DBD8-CE8A-514E-87D3-FB2A17F77171}"/>
              </a:ext>
            </a:extLst>
          </p:cNvPr>
          <p:cNvSpPr>
            <a:spLocks noGrp="1"/>
          </p:cNvSpPr>
          <p:nvPr>
            <p:ph type="title" hasCustomPrompt="1"/>
          </p:nvPr>
        </p:nvSpPr>
        <p:spPr>
          <a:xfrm>
            <a:off x="670560" y="609600"/>
            <a:ext cx="6974840" cy="1615440"/>
          </a:xfrm>
          <a:prstGeom prst="rect">
            <a:avLst/>
          </a:prstGeom>
        </p:spPr>
        <p:txBody>
          <a:bodyPr/>
          <a:lstStyle>
            <a:lvl1pPr marL="0" marR="0" indent="0" algn="l" defTabSz="914400" rtl="0" eaLnBrk="1" fontAlgn="auto" latinLnBrk="0" hangingPunct="1">
              <a:lnSpc>
                <a:spcPct val="90000"/>
              </a:lnSpc>
              <a:spcBef>
                <a:spcPct val="0"/>
              </a:spcBef>
              <a:spcAft>
                <a:spcPts val="0"/>
              </a:spcAft>
              <a:buClrTx/>
              <a:buSzTx/>
              <a:buFontTx/>
              <a:buNone/>
              <a:tabLst/>
              <a:defRPr sz="4800" b="0" i="0">
                <a:solidFill>
                  <a:schemeClr val="bg1"/>
                </a:solidFill>
                <a:latin typeface="+mn-lt"/>
                <a:cs typeface="Calibri" panose="020F050202020403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b="1" err="1">
                <a:solidFill>
                  <a:schemeClr val="bg1"/>
                </a:solidFill>
                <a:cs typeface="Arial"/>
              </a:rPr>
              <a:t>Tēnā</a:t>
            </a:r>
            <a:r>
              <a:rPr lang="en-US" b="1">
                <a:solidFill>
                  <a:schemeClr val="bg1"/>
                </a:solidFill>
                <a:cs typeface="Arial"/>
              </a:rPr>
              <a:t> </a:t>
            </a:r>
            <a:r>
              <a:rPr lang="en-US" b="1" err="1">
                <a:solidFill>
                  <a:schemeClr val="bg1"/>
                </a:solidFill>
                <a:cs typeface="Arial"/>
              </a:rPr>
              <a:t>rawa</a:t>
            </a:r>
            <a:r>
              <a:rPr lang="en-US" b="1">
                <a:solidFill>
                  <a:schemeClr val="bg1"/>
                </a:solidFill>
                <a:cs typeface="Arial"/>
              </a:rPr>
              <a:t> </a:t>
            </a:r>
            <a:r>
              <a:rPr lang="en-US" b="1" err="1">
                <a:solidFill>
                  <a:schemeClr val="bg1"/>
                </a:solidFill>
                <a:cs typeface="Arial"/>
              </a:rPr>
              <a:t>atu</a:t>
            </a:r>
            <a:r>
              <a:rPr lang="en-US" b="1">
                <a:solidFill>
                  <a:schemeClr val="bg1"/>
                </a:solidFill>
                <a:cs typeface="Arial"/>
              </a:rPr>
              <a:t> koutou </a:t>
            </a:r>
            <a:br>
              <a:rPr lang="en-US">
                <a:solidFill>
                  <a:schemeClr val="bg1"/>
                </a:solidFill>
                <a:cs typeface="Arial"/>
              </a:rPr>
            </a:br>
            <a:r>
              <a:rPr lang="en-US">
                <a:solidFill>
                  <a:schemeClr val="bg1"/>
                </a:solidFill>
                <a:cs typeface="Arial"/>
              </a:rPr>
              <a:t>Thank you all</a:t>
            </a:r>
            <a:br>
              <a:rPr lang="en-US" i="1">
                <a:solidFill>
                  <a:schemeClr val="bg1"/>
                </a:solidFill>
                <a:latin typeface="Century Gothic" panose="020B0502020202020204" pitchFamily="34" charset="0"/>
              </a:rPr>
            </a:br>
            <a:endParaRPr lang="en-US"/>
          </a:p>
        </p:txBody>
      </p:sp>
      <p:sp>
        <p:nvSpPr>
          <p:cNvPr id="9" name="Content Placeholder 2">
            <a:extLst>
              <a:ext uri="{FF2B5EF4-FFF2-40B4-BE49-F238E27FC236}">
                <a16:creationId xmlns:a16="http://schemas.microsoft.com/office/drawing/2014/main" id="{3EFB53B3-3CEE-1345-ADE9-4D792F687E85}"/>
              </a:ext>
            </a:extLst>
          </p:cNvPr>
          <p:cNvSpPr>
            <a:spLocks noGrp="1"/>
          </p:cNvSpPr>
          <p:nvPr>
            <p:ph sz="half" idx="1" hasCustomPrompt="1"/>
          </p:nvPr>
        </p:nvSpPr>
        <p:spPr>
          <a:xfrm>
            <a:off x="670560" y="2528034"/>
            <a:ext cx="6421120" cy="2104927"/>
          </a:xfrm>
          <a:prstGeom prst="rect">
            <a:avLst/>
          </a:prstGeom>
        </p:spPr>
        <p:txBody>
          <a:bodyPr/>
          <a:lstStyle>
            <a:lvl1pPr marL="0" indent="0">
              <a:buNone/>
              <a:defRPr lang="en-NZ" sz="3200" b="1" smtClean="0">
                <a:solidFill>
                  <a:schemeClr val="bg1"/>
                </a:solidFill>
                <a:latin typeface="+mn-lt"/>
                <a:cs typeface="Calibri" panose="020F0502020204030204" pitchFamily="34" charset="0"/>
              </a:defRPr>
            </a:lvl1pPr>
          </a:lstStyle>
          <a:p>
            <a:r>
              <a:rPr lang="en-US" sz="2800" b="1" err="1">
                <a:solidFill>
                  <a:schemeClr val="bg1"/>
                </a:solidFill>
                <a:cs typeface="Arial"/>
              </a:rPr>
              <a:t>Hei</a:t>
            </a:r>
            <a:r>
              <a:rPr lang="en-US" sz="2800" b="1">
                <a:solidFill>
                  <a:schemeClr val="bg1"/>
                </a:solidFill>
                <a:cs typeface="Arial"/>
              </a:rPr>
              <a:t> </a:t>
            </a:r>
            <a:r>
              <a:rPr lang="en-US" sz="2800" b="1" err="1">
                <a:solidFill>
                  <a:schemeClr val="bg1"/>
                </a:solidFill>
                <a:cs typeface="Arial"/>
              </a:rPr>
              <a:t>te</a:t>
            </a:r>
            <a:r>
              <a:rPr lang="en-US" sz="2800" b="1">
                <a:solidFill>
                  <a:schemeClr val="bg1"/>
                </a:solidFill>
                <a:cs typeface="Arial"/>
              </a:rPr>
              <a:t> wānanga </a:t>
            </a:r>
            <a:r>
              <a:rPr lang="en-US" sz="2800" b="1" err="1">
                <a:solidFill>
                  <a:schemeClr val="bg1"/>
                </a:solidFill>
                <a:cs typeface="Arial"/>
              </a:rPr>
              <a:t>tuatoru</a:t>
            </a:r>
            <a:r>
              <a:rPr lang="en-US" sz="2800">
                <a:solidFill>
                  <a:schemeClr val="bg1"/>
                </a:solidFill>
                <a:cs typeface="Arial"/>
              </a:rPr>
              <a:t> </a:t>
            </a:r>
            <a:br>
              <a:rPr lang="en-US" sz="2800">
                <a:solidFill>
                  <a:schemeClr val="bg1"/>
                </a:solidFill>
                <a:cs typeface="Arial"/>
              </a:rPr>
            </a:br>
            <a:r>
              <a:rPr lang="en-US" sz="2800">
                <a:solidFill>
                  <a:schemeClr val="bg1"/>
                </a:solidFill>
                <a:cs typeface="Arial"/>
              </a:rPr>
              <a:t>See you at the next wānanga</a:t>
            </a:r>
          </a:p>
          <a:p>
            <a:br>
              <a:rPr lang="en-US" sz="2800">
                <a:solidFill>
                  <a:schemeClr val="bg1"/>
                </a:solidFill>
                <a:cs typeface="Arial"/>
              </a:rPr>
            </a:br>
            <a:r>
              <a:rPr lang="en-US" sz="2800" b="1">
                <a:solidFill>
                  <a:schemeClr val="bg1"/>
                </a:solidFill>
                <a:cs typeface="Arial"/>
              </a:rPr>
              <a:t>Wednesday, xx March 2021</a:t>
            </a:r>
            <a:endParaRPr lang="en-NZ" sz="2800" b="1">
              <a:solidFill>
                <a:schemeClr val="bg1"/>
              </a:solidFill>
              <a:latin typeface="Century Gothic"/>
              <a:ea typeface="+mj-ea"/>
              <a:cs typeface="Arial"/>
            </a:endParaRPr>
          </a:p>
          <a:p>
            <a:pPr lvl="0"/>
            <a:endParaRPr lang="en-US"/>
          </a:p>
        </p:txBody>
      </p:sp>
      <p:pic>
        <p:nvPicPr>
          <p:cNvPr id="5" name="Picture 4">
            <a:extLst>
              <a:ext uri="{FF2B5EF4-FFF2-40B4-BE49-F238E27FC236}">
                <a16:creationId xmlns:a16="http://schemas.microsoft.com/office/drawing/2014/main" id="{7637215C-94E7-63BC-63AC-F68DCAEF9925}"/>
              </a:ext>
            </a:extLst>
          </p:cNvPr>
          <p:cNvPicPr>
            <a:picLocks noChangeAspect="1"/>
          </p:cNvPicPr>
          <p:nvPr userDrawn="1"/>
        </p:nvPicPr>
        <p:blipFill>
          <a:blip r:embed="rId2"/>
          <a:stretch>
            <a:fillRect/>
          </a:stretch>
        </p:blipFill>
        <p:spPr>
          <a:xfrm>
            <a:off x="9626010" y="6081243"/>
            <a:ext cx="2662910" cy="870567"/>
          </a:xfrm>
          <a:prstGeom prst="rect">
            <a:avLst/>
          </a:prstGeom>
        </p:spPr>
      </p:pic>
    </p:spTree>
    <p:extLst>
      <p:ext uri="{BB962C8B-B14F-4D97-AF65-F5344CB8AC3E}">
        <p14:creationId xmlns:p14="http://schemas.microsoft.com/office/powerpoint/2010/main" val="19032032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94258515"/>
      </p:ext>
    </p:extLst>
  </p:cSld>
  <p:clrMap bg1="lt1" tx1="dk1" bg2="lt2" tx2="dk2" accent1="accent1" accent2="accent2" accent3="accent3" accent4="accent4" accent5="accent5" accent6="accent6" hlink="hlink" folHlink="folHlink"/>
  <p:sldLayoutIdLst>
    <p:sldLayoutId id="2147483649" r:id="rId1"/>
    <p:sldLayoutId id="2147483653" r:id="rId2"/>
    <p:sldLayoutId id="2147483651" r:id="rId3"/>
    <p:sldLayoutId id="2147483655" r:id="rId4"/>
    <p:sldLayoutId id="2147483658" r:id="rId5"/>
    <p:sldLayoutId id="2147483659" r:id="rId6"/>
    <p:sldLayoutId id="2147483670" r:id="rId7"/>
    <p:sldLayoutId id="2147483662" r:id="rId8"/>
    <p:sldLayoutId id="2147483669" r:id="rId9"/>
    <p:sldLayoutId id="2147483666" r:id="rId10"/>
    <p:sldLayoutId id="2147483667" r:id="rId11"/>
    <p:sldLayoutId id="2147483673" r:id="rId12"/>
    <p:sldLayoutId id="2147483674"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hyperlink" Target="https://tepukenga.sharepoint.com/sites/TeWhare/SitePages/Our-Vision,-Purpose,-Values-and-Educational-Priorities.aspx" TargetMode="External"/><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6.jpeg"/></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FEB8A5-50F1-1FD0-676B-59F478EDAC70}"/>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52782DCC-063E-83C4-272F-611AB463C7BC}"/>
              </a:ext>
            </a:extLst>
          </p:cNvPr>
          <p:cNvSpPr>
            <a:spLocks noGrp="1"/>
          </p:cNvSpPr>
          <p:nvPr>
            <p:ph type="title"/>
          </p:nvPr>
        </p:nvSpPr>
        <p:spPr/>
        <p:txBody>
          <a:bodyPr lIns="91440" tIns="45720" rIns="91440" bIns="45720" anchor="ctr"/>
          <a:lstStyle/>
          <a:p>
            <a:r>
              <a:rPr lang="en-NZ" sz="4400" b="1">
                <a:cs typeface="Calibri"/>
              </a:rPr>
              <a:t>Tikanga mahi</a:t>
            </a:r>
            <a:r>
              <a:rPr lang="en-NZ" sz="4400">
                <a:cs typeface="Calibri"/>
              </a:rPr>
              <a:t> | Ways of Working</a:t>
            </a:r>
          </a:p>
        </p:txBody>
      </p:sp>
    </p:spTree>
    <p:extLst>
      <p:ext uri="{BB962C8B-B14F-4D97-AF65-F5344CB8AC3E}">
        <p14:creationId xmlns:p14="http://schemas.microsoft.com/office/powerpoint/2010/main" val="18283560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5DA74F-C0EB-D5C3-0B1B-998FA1E83D65}"/>
              </a:ext>
            </a:extLst>
          </p:cNvPr>
          <p:cNvSpPr>
            <a:spLocks noGrp="1"/>
          </p:cNvSpPr>
          <p:nvPr>
            <p:ph type="title"/>
          </p:nvPr>
        </p:nvSpPr>
        <p:spPr/>
        <p:txBody>
          <a:bodyPr lIns="91440" tIns="45720" rIns="91440" bIns="45720" anchor="t"/>
          <a:lstStyle/>
          <a:p>
            <a:r>
              <a:rPr lang="en-NZ" b="1"/>
              <a:t>Ō </a:t>
            </a:r>
            <a:r>
              <a:rPr lang="en-NZ" b="1" err="1"/>
              <a:t>matou</a:t>
            </a:r>
            <a:r>
              <a:rPr lang="en-NZ" b="1"/>
              <a:t> </a:t>
            </a:r>
            <a:r>
              <a:rPr lang="en-NZ" b="1" err="1"/>
              <a:t>uara</a:t>
            </a:r>
            <a:r>
              <a:rPr lang="en-NZ" b="1"/>
              <a:t> |</a:t>
            </a:r>
            <a:r>
              <a:rPr lang="en-NZ"/>
              <a:t> Our values</a:t>
            </a:r>
            <a:endParaRPr lang="en-NZ">
              <a:ea typeface="Calibri"/>
              <a:cs typeface="Calibri"/>
            </a:endParaRPr>
          </a:p>
        </p:txBody>
      </p:sp>
      <p:pic>
        <p:nvPicPr>
          <p:cNvPr id="15" name="Picture 14" descr="A page of a company&amp;#39;s company&amp;#39;s company&amp;#39;s company&amp;#39;s company&amp;#39;s company&amp;#39;s company&amp;#39;s company&amp;#39;s company&amp;#39;s company&amp;#39;s company&amp;#39;s company&amp;#39;&#10;&#10;Description automatically generated">
            <a:extLst>
              <a:ext uri="{FF2B5EF4-FFF2-40B4-BE49-F238E27FC236}">
                <a16:creationId xmlns:a16="http://schemas.microsoft.com/office/drawing/2014/main" id="{93B581E8-A4CE-33F7-4247-9478E91CF671}"/>
              </a:ext>
            </a:extLst>
          </p:cNvPr>
          <p:cNvPicPr>
            <a:picLocks noChangeAspect="1"/>
          </p:cNvPicPr>
          <p:nvPr/>
        </p:nvPicPr>
        <p:blipFill>
          <a:blip r:embed="rId3"/>
          <a:stretch>
            <a:fillRect/>
          </a:stretch>
        </p:blipFill>
        <p:spPr>
          <a:xfrm>
            <a:off x="964406" y="1195388"/>
            <a:ext cx="10132218" cy="4407692"/>
          </a:xfrm>
          <a:prstGeom prst="rect">
            <a:avLst/>
          </a:prstGeom>
        </p:spPr>
      </p:pic>
    </p:spTree>
    <p:extLst>
      <p:ext uri="{BB962C8B-B14F-4D97-AF65-F5344CB8AC3E}">
        <p14:creationId xmlns:p14="http://schemas.microsoft.com/office/powerpoint/2010/main" val="438377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24F3A0-73DF-F648-B683-562FEB6527E7}"/>
              </a:ext>
            </a:extLst>
          </p:cNvPr>
          <p:cNvSpPr>
            <a:spLocks noGrp="1"/>
          </p:cNvSpPr>
          <p:nvPr>
            <p:ph type="title"/>
          </p:nvPr>
        </p:nvSpPr>
        <p:spPr/>
        <p:txBody>
          <a:bodyPr lIns="91440" tIns="45720" rIns="91440" bIns="45720" anchor="t"/>
          <a:lstStyle/>
          <a:p>
            <a:r>
              <a:rPr lang="en-NZ" b="1"/>
              <a:t>A closer look at our Values</a:t>
            </a:r>
          </a:p>
        </p:txBody>
      </p:sp>
      <p:sp>
        <p:nvSpPr>
          <p:cNvPr id="3" name="Text Placeholder 2">
            <a:extLst>
              <a:ext uri="{FF2B5EF4-FFF2-40B4-BE49-F238E27FC236}">
                <a16:creationId xmlns:a16="http://schemas.microsoft.com/office/drawing/2014/main" id="{D443F57F-603F-D7E0-D098-EA534B93E648}"/>
              </a:ext>
            </a:extLst>
          </p:cNvPr>
          <p:cNvSpPr>
            <a:spLocks noGrp="1"/>
          </p:cNvSpPr>
          <p:nvPr>
            <p:ph type="body" sz="quarter" idx="18"/>
          </p:nvPr>
        </p:nvSpPr>
        <p:spPr>
          <a:xfrm>
            <a:off x="609918" y="1198763"/>
            <a:ext cx="5065325" cy="4574716"/>
          </a:xfrm>
        </p:spPr>
        <p:txBody>
          <a:bodyPr lIns="91440" tIns="45720" rIns="91440" bIns="45720" anchor="t"/>
          <a:lstStyle/>
          <a:p>
            <a:pPr marL="342900" indent="-342900">
              <a:buFont typeface="Arial" panose="020B0604020202020204" pitchFamily="34" charset="0"/>
              <a:buChar char="•"/>
            </a:pPr>
            <a:r>
              <a:rPr lang="en-NZ" sz="2200"/>
              <a:t>Divide into groups and allocate one value for each group</a:t>
            </a:r>
            <a:endParaRPr lang="en-NZ" sz="2200">
              <a:ea typeface="Calibri"/>
              <a:cs typeface="Calibri"/>
            </a:endParaRPr>
          </a:p>
          <a:p>
            <a:pPr marL="342900" indent="-342900">
              <a:buFont typeface="Arial" panose="020B0604020202020204" pitchFamily="34" charset="0"/>
              <a:buChar char="•"/>
            </a:pPr>
            <a:r>
              <a:rPr lang="en-NZ" sz="2200"/>
              <a:t>In your groups</a:t>
            </a:r>
            <a:endParaRPr lang="en-NZ" sz="2200">
              <a:ea typeface="Calibri"/>
              <a:cs typeface="Calibri"/>
            </a:endParaRPr>
          </a:p>
          <a:p>
            <a:pPr marL="1028700" lvl="1" indent="-342900"/>
            <a:r>
              <a:rPr lang="en-NZ" sz="2200"/>
              <a:t>If you are using </a:t>
            </a:r>
            <a:r>
              <a:rPr lang="en-NZ" sz="2200" err="1"/>
              <a:t>Te</a:t>
            </a:r>
            <a:r>
              <a:rPr lang="en-NZ" sz="2200"/>
              <a:t> </a:t>
            </a:r>
            <a:r>
              <a:rPr lang="en-NZ" sz="2200" err="1"/>
              <a:t>Pūkenga</a:t>
            </a:r>
            <a:r>
              <a:rPr lang="en-NZ" sz="2200"/>
              <a:t> values, watch the </a:t>
            </a:r>
            <a:r>
              <a:rPr lang="en-NZ" sz="2200">
                <a:hlinkClick r:id="rId3"/>
              </a:rPr>
              <a:t>video</a:t>
            </a:r>
            <a:r>
              <a:rPr lang="en-NZ" sz="2200"/>
              <a:t> for your value</a:t>
            </a:r>
            <a:endParaRPr lang="en-NZ" sz="2200">
              <a:ea typeface="Calibri"/>
              <a:cs typeface="Calibri"/>
            </a:endParaRPr>
          </a:p>
          <a:p>
            <a:pPr marL="1028700" lvl="1" indent="-342900"/>
            <a:r>
              <a:rPr lang="en-NZ" sz="2200"/>
              <a:t>Discuss the key themes of each value</a:t>
            </a:r>
            <a:endParaRPr lang="en-NZ" sz="2200">
              <a:ea typeface="Calibri"/>
              <a:cs typeface="Calibri"/>
            </a:endParaRPr>
          </a:p>
          <a:p>
            <a:pPr marL="1028700" lvl="1" indent="-342900"/>
            <a:r>
              <a:rPr lang="en-NZ" sz="2200"/>
              <a:t>Draw a picture that visually represents that value or theme for your group</a:t>
            </a:r>
            <a:endParaRPr lang="en-NZ" sz="2200">
              <a:ea typeface="Calibri"/>
              <a:cs typeface="Calibri"/>
            </a:endParaRPr>
          </a:p>
          <a:p>
            <a:pPr marL="342900" indent="-342900">
              <a:buFont typeface="Arial" panose="020B0604020202020204" pitchFamily="34" charset="0"/>
              <a:buChar char="•"/>
            </a:pPr>
            <a:r>
              <a:rPr lang="en-NZ" sz="2200"/>
              <a:t>Share your picture with the wider group</a:t>
            </a:r>
            <a:endParaRPr lang="en-NZ" sz="2200">
              <a:ea typeface="Calibri"/>
              <a:cs typeface="Calibri"/>
            </a:endParaRPr>
          </a:p>
          <a:p>
            <a:endParaRPr lang="en-NZ"/>
          </a:p>
        </p:txBody>
      </p:sp>
      <p:pic>
        <p:nvPicPr>
          <p:cNvPr id="7" name="Picture Placeholder 6" descr="Three people wearing glasses smiling and looking at two tablets">
            <a:extLst>
              <a:ext uri="{FF2B5EF4-FFF2-40B4-BE49-F238E27FC236}">
                <a16:creationId xmlns:a16="http://schemas.microsoft.com/office/drawing/2014/main" id="{6BB78F4F-C810-85E5-ECAB-8AD4561FC455}"/>
              </a:ext>
            </a:extLst>
          </p:cNvPr>
          <p:cNvPicPr>
            <a:picLocks noGrp="1" noChangeAspect="1"/>
          </p:cNvPicPr>
          <p:nvPr>
            <p:ph type="pic" sz="quarter" idx="14"/>
          </p:nvPr>
        </p:nvPicPr>
        <p:blipFill>
          <a:blip r:embed="rId4"/>
          <a:srcRect l="9942" r="9942"/>
          <a:stretch>
            <a:fillRect/>
          </a:stretch>
        </p:blipFill>
        <p:spPr/>
      </p:pic>
    </p:spTree>
    <p:extLst>
      <p:ext uri="{BB962C8B-B14F-4D97-AF65-F5344CB8AC3E}">
        <p14:creationId xmlns:p14="http://schemas.microsoft.com/office/powerpoint/2010/main" val="8088013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24F3A0-73DF-F648-B683-562FEB6527E7}"/>
              </a:ext>
            </a:extLst>
          </p:cNvPr>
          <p:cNvSpPr>
            <a:spLocks noGrp="1"/>
          </p:cNvSpPr>
          <p:nvPr>
            <p:ph type="title"/>
          </p:nvPr>
        </p:nvSpPr>
        <p:spPr/>
        <p:txBody>
          <a:bodyPr lIns="91440" tIns="45720" rIns="91440" bIns="45720" anchor="t"/>
          <a:lstStyle/>
          <a:p>
            <a:r>
              <a:rPr lang="en-NZ" b="1"/>
              <a:t>Values/ways of working in practice </a:t>
            </a:r>
            <a:endParaRPr lang="en-NZ"/>
          </a:p>
        </p:txBody>
      </p:sp>
      <p:sp>
        <p:nvSpPr>
          <p:cNvPr id="3" name="Text Placeholder 2">
            <a:extLst>
              <a:ext uri="{FF2B5EF4-FFF2-40B4-BE49-F238E27FC236}">
                <a16:creationId xmlns:a16="http://schemas.microsoft.com/office/drawing/2014/main" id="{D443F57F-603F-D7E0-D098-EA534B93E648}"/>
              </a:ext>
            </a:extLst>
          </p:cNvPr>
          <p:cNvSpPr>
            <a:spLocks noGrp="1"/>
          </p:cNvSpPr>
          <p:nvPr>
            <p:ph type="body" sz="quarter" idx="18"/>
          </p:nvPr>
        </p:nvSpPr>
        <p:spPr>
          <a:xfrm>
            <a:off x="609918" y="1198762"/>
            <a:ext cx="5479732" cy="4574715"/>
          </a:xfrm>
        </p:spPr>
        <p:txBody>
          <a:bodyPr lIns="91440" tIns="45720" rIns="91440" bIns="45720" anchor="t"/>
          <a:lstStyle/>
          <a:p>
            <a:r>
              <a:rPr lang="en-NZ" sz="2200"/>
              <a:t>In your group:</a:t>
            </a:r>
          </a:p>
          <a:p>
            <a:pPr marL="342900" indent="-342900">
              <a:buFont typeface="Arial" panose="020B0604020202020204" pitchFamily="34" charset="0"/>
              <a:buChar char="•"/>
            </a:pPr>
            <a:r>
              <a:rPr lang="en-NZ" sz="2200"/>
              <a:t>What does this value or way of working look like in practice </a:t>
            </a:r>
            <a:r>
              <a:rPr lang="en-NZ" sz="2200" b="1"/>
              <a:t>for our team</a:t>
            </a:r>
            <a:r>
              <a:rPr lang="en-NZ" sz="2200"/>
              <a:t>?</a:t>
            </a:r>
            <a:endParaRPr lang="en-NZ" sz="2200">
              <a:ea typeface="Calibri"/>
              <a:cs typeface="Calibri"/>
            </a:endParaRPr>
          </a:p>
          <a:p>
            <a:pPr marL="342900" indent="-342900">
              <a:buFont typeface="Arial" panose="020B0604020202020204" pitchFamily="34" charset="0"/>
              <a:buChar char="•"/>
            </a:pPr>
            <a:r>
              <a:rPr lang="en-NZ" sz="2200"/>
              <a:t>What does it mean for </a:t>
            </a:r>
            <a:r>
              <a:rPr lang="en-NZ" sz="2200" b="1"/>
              <a:t>how we want to work together </a:t>
            </a:r>
            <a:r>
              <a:rPr lang="en-NZ" sz="2200"/>
              <a:t>with each other, our wider community, stakeholders, and partners?</a:t>
            </a:r>
            <a:endParaRPr lang="en-NZ" sz="2200">
              <a:ea typeface="Calibri"/>
              <a:cs typeface="Calibri"/>
            </a:endParaRPr>
          </a:p>
          <a:p>
            <a:r>
              <a:rPr lang="en-NZ" sz="2200"/>
              <a:t>Capture key points on paper:</a:t>
            </a:r>
            <a:endParaRPr lang="en-NZ" sz="2200">
              <a:ea typeface="Calibri"/>
              <a:cs typeface="Calibri"/>
            </a:endParaRPr>
          </a:p>
          <a:p>
            <a:pPr marL="342900" indent="-342900">
              <a:buFont typeface="Arial" panose="020B0604020202020204" pitchFamily="34" charset="0"/>
              <a:buChar char="•"/>
            </a:pPr>
            <a:r>
              <a:rPr lang="en-NZ" sz="2200"/>
              <a:t>How do we want to work as a team?</a:t>
            </a:r>
            <a:endParaRPr lang="en-NZ" sz="2200">
              <a:ea typeface="Calibri"/>
              <a:cs typeface="Calibri"/>
            </a:endParaRPr>
          </a:p>
          <a:p>
            <a:pPr marL="342900" indent="-342900">
              <a:buFont typeface="Arial" panose="020B0604020202020204" pitchFamily="34" charset="0"/>
              <a:buChar char="•"/>
            </a:pPr>
            <a:r>
              <a:rPr lang="en-NZ" sz="2200"/>
              <a:t>What does this value look like, sound like, feel like?</a:t>
            </a:r>
            <a:endParaRPr lang="en-NZ" sz="2200">
              <a:ea typeface="Calibri"/>
              <a:cs typeface="Calibri"/>
            </a:endParaRPr>
          </a:p>
          <a:p>
            <a:br>
              <a:rPr lang="en-NZ" sz="2200"/>
            </a:br>
            <a:r>
              <a:rPr lang="en-NZ" sz="2200"/>
              <a:t>Share with the wider group.</a:t>
            </a:r>
          </a:p>
        </p:txBody>
      </p:sp>
      <p:pic>
        <p:nvPicPr>
          <p:cNvPr id="7" name="Picture Placeholder 6" descr="Two people talking at work">
            <a:extLst>
              <a:ext uri="{FF2B5EF4-FFF2-40B4-BE49-F238E27FC236}">
                <a16:creationId xmlns:a16="http://schemas.microsoft.com/office/drawing/2014/main" id="{7874D92C-6F1A-07B4-AA7C-9293C3657EE1}"/>
              </a:ext>
            </a:extLst>
          </p:cNvPr>
          <p:cNvPicPr>
            <a:picLocks noGrp="1" noChangeAspect="1"/>
          </p:cNvPicPr>
          <p:nvPr>
            <p:ph type="pic" sz="quarter" idx="14"/>
          </p:nvPr>
        </p:nvPicPr>
        <p:blipFill>
          <a:blip r:embed="rId3"/>
          <a:srcRect l="9986" r="9986"/>
          <a:stretch>
            <a:fillRect/>
          </a:stretch>
        </p:blipFill>
        <p:spPr/>
      </p:pic>
    </p:spTree>
    <p:extLst>
      <p:ext uri="{BB962C8B-B14F-4D97-AF65-F5344CB8AC3E}">
        <p14:creationId xmlns:p14="http://schemas.microsoft.com/office/powerpoint/2010/main" val="39329746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5DA74F-C0EB-D5C3-0B1B-998FA1E83D65}"/>
              </a:ext>
            </a:extLst>
          </p:cNvPr>
          <p:cNvSpPr>
            <a:spLocks noGrp="1"/>
          </p:cNvSpPr>
          <p:nvPr>
            <p:ph type="title"/>
          </p:nvPr>
        </p:nvSpPr>
        <p:spPr/>
        <p:txBody>
          <a:bodyPr lIns="91440" tIns="45720" rIns="91440" bIns="45720" anchor="t"/>
          <a:lstStyle/>
          <a:p>
            <a:r>
              <a:rPr lang="en-NZ" b="1"/>
              <a:t>Rhythms &amp; rituals</a:t>
            </a:r>
            <a:endParaRPr lang="en-NZ" b="1">
              <a:ea typeface="Calibri"/>
              <a:cs typeface="Calibri"/>
            </a:endParaRPr>
          </a:p>
        </p:txBody>
      </p:sp>
      <p:sp>
        <p:nvSpPr>
          <p:cNvPr id="10" name="Text Placeholder 2">
            <a:extLst>
              <a:ext uri="{FF2B5EF4-FFF2-40B4-BE49-F238E27FC236}">
                <a16:creationId xmlns:a16="http://schemas.microsoft.com/office/drawing/2014/main" id="{E2DB8826-3F7A-ED1A-802A-2FCC0F6C6E0A}"/>
              </a:ext>
            </a:extLst>
          </p:cNvPr>
          <p:cNvSpPr txBox="1">
            <a:spLocks/>
          </p:cNvSpPr>
          <p:nvPr/>
        </p:nvSpPr>
        <p:spPr>
          <a:xfrm>
            <a:off x="609918" y="1270201"/>
            <a:ext cx="10668953" cy="4227996"/>
          </a:xfrm>
          <a:prstGeom prst="rect">
            <a:avLst/>
          </a:prstGeom>
        </p:spPr>
        <p:txBody>
          <a:bodyPr lIns="91440" tIns="45720" rIns="91440" bIns="45720" anchor="t"/>
          <a:lstStyle>
            <a:lvl1pPr marL="0" indent="0" algn="l" defTabSz="914400" rtl="0" eaLnBrk="1" latinLnBrk="0" hangingPunct="1">
              <a:lnSpc>
                <a:spcPct val="90000"/>
              </a:lnSpc>
              <a:spcBef>
                <a:spcPts val="1000"/>
              </a:spcBef>
              <a:buFont typeface="Arial" panose="020B0604020202020204" pitchFamily="34" charset="0"/>
              <a:buNone/>
              <a:defRPr sz="240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NZ"/>
              <a:t>How will we </a:t>
            </a:r>
            <a:r>
              <a:rPr lang="en-NZ" b="1"/>
              <a:t>communicate </a:t>
            </a:r>
            <a:r>
              <a:rPr lang="en-NZ"/>
              <a:t>as a team, connect, work together, have fun in our:</a:t>
            </a:r>
            <a:endParaRPr lang="en-US"/>
          </a:p>
          <a:p>
            <a:pPr marL="1028700" lvl="1" indent="-342900"/>
            <a:r>
              <a:rPr lang="en-NZ"/>
              <a:t>One-on-ones</a:t>
            </a:r>
            <a:endParaRPr lang="en-NZ">
              <a:ea typeface="Calibri"/>
              <a:cs typeface="Calibri"/>
            </a:endParaRPr>
          </a:p>
          <a:p>
            <a:pPr marL="1028700" lvl="1" indent="-342900"/>
            <a:r>
              <a:rPr lang="en-NZ">
                <a:ea typeface="Calibri"/>
                <a:cs typeface="Calibri"/>
              </a:rPr>
              <a:t>Team hui – when, where, how long, how often;</a:t>
            </a:r>
            <a:br>
              <a:rPr lang="en-NZ">
                <a:ea typeface="Calibri"/>
                <a:cs typeface="Calibri"/>
              </a:rPr>
            </a:br>
            <a:r>
              <a:rPr lang="en-NZ">
                <a:ea typeface="Calibri"/>
                <a:cs typeface="Calibri"/>
              </a:rPr>
              <a:t>What's working well now, what do we want </a:t>
            </a:r>
            <a:br>
              <a:rPr lang="en-NZ">
                <a:ea typeface="Calibri"/>
                <a:cs typeface="Calibri"/>
              </a:rPr>
            </a:br>
            <a:r>
              <a:rPr lang="en-NZ">
                <a:ea typeface="Calibri"/>
                <a:cs typeface="Calibri"/>
              </a:rPr>
              <a:t>to change?</a:t>
            </a:r>
          </a:p>
          <a:p>
            <a:pPr marL="1028700" lvl="1" indent="-342900"/>
            <a:r>
              <a:rPr lang="en-NZ">
                <a:ea typeface="Calibri"/>
                <a:cs typeface="Calibri"/>
              </a:rPr>
              <a:t>Communication</a:t>
            </a:r>
          </a:p>
          <a:p>
            <a:pPr marL="1028700" lvl="1" indent="-342900"/>
            <a:r>
              <a:rPr lang="en-NZ">
                <a:ea typeface="Calibri"/>
                <a:cs typeface="Calibri"/>
              </a:rPr>
              <a:t>Sharing information </a:t>
            </a:r>
            <a:r>
              <a:rPr lang="en-NZ" err="1">
                <a:ea typeface="Calibri"/>
                <a:cs typeface="Calibri"/>
              </a:rPr>
              <a:t>ie</a:t>
            </a:r>
            <a:r>
              <a:rPr lang="en-NZ">
                <a:ea typeface="Calibri"/>
                <a:cs typeface="Calibri"/>
              </a:rPr>
              <a:t>. Documents</a:t>
            </a:r>
          </a:p>
          <a:p>
            <a:pPr marL="1028700" lvl="1" indent="-342900"/>
            <a:r>
              <a:rPr lang="en-NZ">
                <a:ea typeface="Calibri"/>
                <a:cs typeface="Calibri"/>
              </a:rPr>
              <a:t>Social connection</a:t>
            </a:r>
          </a:p>
          <a:p>
            <a:pPr marL="1028700" lvl="1" indent="-342900"/>
            <a:r>
              <a:rPr lang="en-NZ">
                <a:ea typeface="Calibri"/>
                <a:cs typeface="Calibri"/>
              </a:rPr>
              <a:t>Supporting each other</a:t>
            </a:r>
          </a:p>
          <a:p>
            <a:pPr marL="1028700" lvl="1" indent="-342900"/>
            <a:r>
              <a:rPr lang="en-NZ">
                <a:cs typeface="Calibri"/>
              </a:rPr>
              <a:t>Recognising and celebrating together </a:t>
            </a:r>
            <a:endParaRPr lang="en-NZ"/>
          </a:p>
          <a:p>
            <a:pPr marL="1028700" lvl="1" indent="-342900"/>
            <a:endParaRPr lang="en-NZ">
              <a:ea typeface="Calibri"/>
              <a:cs typeface="Calibri"/>
            </a:endParaRPr>
          </a:p>
          <a:p>
            <a:pPr marL="1028700" lvl="1" indent="-342900"/>
            <a:endParaRPr lang="en-NZ">
              <a:ea typeface="Calibri"/>
              <a:cs typeface="Calibri"/>
            </a:endParaRPr>
          </a:p>
        </p:txBody>
      </p:sp>
      <p:pic>
        <p:nvPicPr>
          <p:cNvPr id="11" name="Picture 10" descr="A red and white megaphone&#10;&#10;Description automatically generated">
            <a:extLst>
              <a:ext uri="{FF2B5EF4-FFF2-40B4-BE49-F238E27FC236}">
                <a16:creationId xmlns:a16="http://schemas.microsoft.com/office/drawing/2014/main" id="{12650EC8-87D3-1B81-B217-816ECD78CDFD}"/>
              </a:ext>
            </a:extLst>
          </p:cNvPr>
          <p:cNvPicPr>
            <a:picLocks noChangeAspect="1"/>
          </p:cNvPicPr>
          <p:nvPr/>
        </p:nvPicPr>
        <p:blipFill>
          <a:blip r:embed="rId3"/>
          <a:stretch>
            <a:fillRect/>
          </a:stretch>
        </p:blipFill>
        <p:spPr>
          <a:xfrm>
            <a:off x="7627144" y="1850231"/>
            <a:ext cx="3867150" cy="3514725"/>
          </a:xfrm>
          <a:prstGeom prst="rect">
            <a:avLst/>
          </a:prstGeom>
        </p:spPr>
      </p:pic>
    </p:spTree>
    <p:extLst>
      <p:ext uri="{BB962C8B-B14F-4D97-AF65-F5344CB8AC3E}">
        <p14:creationId xmlns:p14="http://schemas.microsoft.com/office/powerpoint/2010/main" val="20207943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2735442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Pukenga-Green-Template_Aug22" id="{2B8192E4-B383-6940-9AC0-A2B0EFB1E443}" vid="{4CF0F4FD-608D-C24D-A3C7-2B21B971189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9CA7B3C3A8AD74DB45A5C6869B65F27" ma:contentTypeVersion="15" ma:contentTypeDescription="Create a new document." ma:contentTypeScope="" ma:versionID="ec43fc302d0fc1df1f5de66d63680b79">
  <xsd:schema xmlns:xsd="http://www.w3.org/2001/XMLSchema" xmlns:xs="http://www.w3.org/2001/XMLSchema" xmlns:p="http://schemas.microsoft.com/office/2006/metadata/properties" xmlns:ns2="67bff60f-c4c4-4f72-81d4-e7b1362e36ff" xmlns:ns3="8b5e1228-17de-4059-8ec1-73b4b54cc295" targetNamespace="http://schemas.microsoft.com/office/2006/metadata/properties" ma:root="true" ma:fieldsID="09e5a07b7733c8aab90e5d31591201e5" ns2:_="" ns3:_="">
    <xsd:import namespace="67bff60f-c4c4-4f72-81d4-e7b1362e36ff"/>
    <xsd:import namespace="8b5e1228-17de-4059-8ec1-73b4b54cc295"/>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ObjectDetectorVersions" minOccurs="0"/>
                <xsd:element ref="ns2:MediaServiceSearchPropertie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7bff60f-c4c4-4f72-81d4-e7b1362e36f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MediaServiceSearchProperties" ma:index="13" nillable="true" ma:displayName="MediaServiceSearchProperties" ma:hidden="true" ma:internalName="MediaServiceSearchProperties" ma:readOnly="true">
      <xsd:simpleType>
        <xsd:restriction base="dms:Note"/>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7749db1a-6c0b-4ff4-8a55-3df930a2b36e" ma:termSetId="09814cd3-568e-fe90-9814-8d621ff8fb84" ma:anchorId="fba54fb3-c3e1-fe81-a776-ca4b69148c4d" ma:open="true" ma:isKeyword="false">
      <xsd:complexType>
        <xsd:sequence>
          <xsd:element ref="pc:Terms" minOccurs="0" maxOccurs="1"/>
        </xsd:sequence>
      </xsd:complexType>
    </xsd:element>
    <xsd:element name="MediaServiceDateTaken" ma:index="17" nillable="true" ma:displayName="MediaServiceDateTaken" ma:hidden="true" ma:indexed="true" ma:internalName="MediaServiceDateTake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b5e1228-17de-4059-8ec1-73b4b54cc295"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16" nillable="true" ma:displayName="Taxonomy Catch All Column" ma:hidden="true" ma:list="{95310dd2-a0fc-46fb-a7b4-5ace082b21e9}" ma:internalName="TaxCatchAll" ma:showField="CatchAllData" ma:web="8b5e1228-17de-4059-8ec1-73b4b54cc29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4" ma:displayName="Content Type"/>
        <xsd:element ref="dc:title" minOccurs="0" maxOccurs="1" ma:index="3"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8b5e1228-17de-4059-8ec1-73b4b54cc295" xsi:nil="true"/>
    <lcf76f155ced4ddcb4097134ff3c332f xmlns="67bff60f-c4c4-4f72-81d4-e7b1362e36ff">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77965D39-8748-4C35-B4AD-9E97CD1A7EAE}"/>
</file>

<file path=customXml/itemProps2.xml><?xml version="1.0" encoding="utf-8"?>
<ds:datastoreItem xmlns:ds="http://schemas.openxmlformats.org/officeDocument/2006/customXml" ds:itemID="{16858CAE-F01E-4AAC-AC96-148D1415790B}">
  <ds:schemaRefs>
    <ds:schemaRef ds:uri="http://schemas.microsoft.com/sharepoint/v3/contenttype/forms"/>
  </ds:schemaRefs>
</ds:datastoreItem>
</file>

<file path=customXml/itemProps3.xml><?xml version="1.0" encoding="utf-8"?>
<ds:datastoreItem xmlns:ds="http://schemas.openxmlformats.org/officeDocument/2006/customXml" ds:itemID="{11805237-A8BD-4A6E-812A-F2F4DAB55F2F}">
  <ds:schemaRefs>
    <ds:schemaRef ds:uri="973d4177-aee4-4633-8307-848e188ac688"/>
    <ds:schemaRef ds:uri="efc47b9f-5a40-43f8-a7a7-f69ad8a4d57c"/>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PowerPoint Template</Template>
  <TotalTime>0</TotalTime>
  <Words>855</Words>
  <Application>Microsoft Office PowerPoint</Application>
  <PresentationFormat>Widescreen</PresentationFormat>
  <Paragraphs>55</Paragraphs>
  <Slides>6</Slides>
  <Notes>5</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6</vt:i4>
      </vt:variant>
    </vt:vector>
  </HeadingPairs>
  <TitlesOfParts>
    <vt:vector size="13" baseType="lpstr">
      <vt:lpstr>Aptos</vt:lpstr>
      <vt:lpstr>Arial</vt:lpstr>
      <vt:lpstr>Calibri</vt:lpstr>
      <vt:lpstr>Century Gothic</vt:lpstr>
      <vt:lpstr>Symbol</vt:lpstr>
      <vt:lpstr>Times New Roman</vt:lpstr>
      <vt:lpstr>Office Theme</vt:lpstr>
      <vt:lpstr>Tikanga mahi | Ways of Working</vt:lpstr>
      <vt:lpstr>Ō matou uara | Our values</vt:lpstr>
      <vt:lpstr>A closer look at our Values</vt:lpstr>
      <vt:lpstr>Values/ways of working in practice </vt:lpstr>
      <vt:lpstr>Rhythms &amp; rituals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Proposed Consultation </dc:title>
  <dc:creator>Ainslee Collins</dc:creator>
  <cp:lastModifiedBy>Ainslee Collins</cp:lastModifiedBy>
  <cp:revision>2</cp:revision>
  <cp:lastPrinted>2021-03-11T21:42:26Z</cp:lastPrinted>
  <dcterms:created xsi:type="dcterms:W3CDTF">2023-06-12T02:00:44Z</dcterms:created>
  <dcterms:modified xsi:type="dcterms:W3CDTF">2024-03-24T19:49:35Z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0x010100B9CA7B3C3A8AD74DB45A5C6869B65F27</vt:lpwstr>
  </property>
  <property fmtid="{D5CDD505-2E9C-101B-9397-08002B2CF9AE}" pid="3" name="MediaServiceImageTags">
    <vt:lpwstr/>
  </property>
  <property fmtid="{D5CDD505-2E9C-101B-9397-08002B2CF9AE}" pid="4" name="_ExtendedDescription">
    <vt:lpwstr/>
  </property>
  <property fmtid="{D5CDD505-2E9C-101B-9397-08002B2CF9AE}" pid="5" name="BundleValue">
    <vt:lpwstr>1;#IV3|4e66ea1b-d1ad-4cca-beb6-01e42eebf077</vt:lpwstr>
  </property>
  <property fmtid="{D5CDD505-2E9C-101B-9397-08002B2CF9AE}" pid="6" name="RecordOutcome">
    <vt:lpwstr>4;#RO1|e36e1a5a-c820-4517-8259-1146ad45c8bf</vt:lpwstr>
  </property>
  <property fmtid="{D5CDD505-2E9C-101B-9397-08002B2CF9AE}" pid="7" name="lcf76f155ced4ddcb4097134ff3c332f">
    <vt:lpwstr/>
  </property>
  <property fmtid="{D5CDD505-2E9C-101B-9397-08002B2CF9AE}" pid="8" name="AraDepartment">
    <vt:lpwstr>2;#PAD People ＆ Development Dept|f40bcc0c-bfd7-496c-b0bd-c4900bf0fcde</vt:lpwstr>
  </property>
  <property fmtid="{D5CDD505-2E9C-101B-9397-08002B2CF9AE}" pid="9" name="BCSActivity">
    <vt:lpwstr>3;#17.01 Team Planning|2573037a-83ae-9de0-940a-47194fe6272d</vt:lpwstr>
  </property>
  <property fmtid="{D5CDD505-2E9C-101B-9397-08002B2CF9AE}" pid="10" name="SolarTeam">
    <vt:lpwstr/>
  </property>
  <property fmtid="{D5CDD505-2E9C-101B-9397-08002B2CF9AE}" pid="11" name="SolarLocation">
    <vt:lpwstr>8;#Madras|6c8678b1-a77c-46c0-9c39-b562d6ced23f</vt:lpwstr>
  </property>
</Properties>
</file>