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2076137033" r:id="rId5"/>
    <p:sldId id="2076137020" r:id="rId6"/>
    <p:sldId id="2076137043" r:id="rId7"/>
    <p:sldId id="2076137027" r:id="rId8"/>
    <p:sldId id="2076137045" r:id="rId9"/>
    <p:sldId id="27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3BDC62-EF38-7DD3-D396-6EE053DB0359}" name="Ainslee Collins" initials="AC" userId="S::Ainslee.Collins@tepukenga.ac.nz::04aff3c3-2c4f-4fb9-b436-e795a4cfb405" providerId="AD"/>
  <p188:author id="{7754F96D-3251-EB51-D79A-1247BA843BB9}" name="Jemma Lal" initials="JL" userId="S::jemma.lal@tepukenga.ac.nz::c029926e-6d6d-4735-89a5-61ffd5bc4246" providerId="AD"/>
  <p188:author id="{ED2EB7AA-0823-9BE3-21DE-4E28AC16A335}" name="Ainslee Collins" initials="AC" userId="S::Ainslee.Collins@ara.ac.nz::d414c0d2-1903-46de-8108-15f879b3db3d" providerId="AD"/>
  <p188:author id="{11C8F4BE-501F-2CBD-4BDA-4CAD338C5DDE}" name="Megan Steele" initials="MS" userId="S::Megan.Steele@tepukenga.ac.nz::47098d44-2034-4c50-b404-5b73f25ec8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rah Shaw" initials="SS" lastIdx="1" clrIdx="0">
    <p:extLst>
      <p:ext uri="{19B8F6BF-5375-455C-9EA6-DF929625EA0E}">
        <p15:presenceInfo xmlns:p15="http://schemas.microsoft.com/office/powerpoint/2012/main" userId="S::sarah.shaw@tepukenga.ac.nz::7529ac38-01c4-4afd-9bba-72a7ad6dafb4" providerId="AD"/>
      </p:ext>
    </p:extLst>
  </p:cmAuthor>
  <p:cmAuthor id="2" name="Ainslee Collins" initials="AC" lastIdx="2" clrIdx="1">
    <p:extLst>
      <p:ext uri="{19B8F6BF-5375-455C-9EA6-DF929625EA0E}">
        <p15:presenceInfo xmlns:p15="http://schemas.microsoft.com/office/powerpoint/2012/main" userId="S::Ainslee.Collins@ara.ac.nz::d414c0d2-1903-46de-8108-15f879b3db3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16E31"/>
    <a:srgbClr val="206D31"/>
    <a:srgbClr val="3AAE5F"/>
    <a:srgbClr val="FBAE42"/>
    <a:srgbClr val="EF4050"/>
    <a:srgbClr val="9E0045"/>
    <a:srgbClr val="27AAE1"/>
    <a:srgbClr val="0083CA"/>
    <a:srgbClr val="1E398D"/>
    <a:srgbClr val="1E93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7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90D89F-20C9-3140-9D11-CB534AC04D76}" type="datetimeFigureOut">
              <a:rPr lang="en-US" smtClean="0"/>
              <a:t>3/25/2024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07D2B5-640F-1847-B036-770FDFB99578}" type="slidenum">
              <a:rPr lang="en-US" smtClean="0"/>
              <a:t>‹#›</a:t>
            </a:fld>
            <a:endParaRPr lang="en-US"/>
          </a:p>
        </p:txBody>
      </p:sp>
    </p:spTree>
    <p:extLst>
      <p:ext uri="{BB962C8B-B14F-4D97-AF65-F5344CB8AC3E}">
        <p14:creationId xmlns:p14="http://schemas.microsoft.com/office/powerpoint/2010/main" val="600356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earningloop.io/glossary/circles-of-influence"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linkedin.com/learning/navigating-the-mental-toll-and-stress-of-leadership/covey-s-circles-of-control-influence-and-concern?u=121169570"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a:t>Note to Leader:  Only use this activity if it’s relevant to your team.  We wouldn’t recommend doing this activity if you have new or highly engaged </a:t>
            </a:r>
            <a:r>
              <a:rPr lang="en-NZ" err="1"/>
              <a:t>kaimahi</a:t>
            </a:r>
            <a:r>
              <a:rPr lang="en-NZ"/>
              <a:t>.</a:t>
            </a:r>
          </a:p>
        </p:txBody>
      </p:sp>
      <p:sp>
        <p:nvSpPr>
          <p:cNvPr id="4" name="Slide Number Placeholder 3"/>
          <p:cNvSpPr>
            <a:spLocks noGrp="1"/>
          </p:cNvSpPr>
          <p:nvPr>
            <p:ph type="sldNum" sz="quarter" idx="5"/>
          </p:nvPr>
        </p:nvSpPr>
        <p:spPr/>
        <p:txBody>
          <a:bodyPr/>
          <a:lstStyle/>
          <a:p>
            <a:fld id="{5C07D2B5-640F-1847-B036-770FDFB99578}" type="slidenum">
              <a:rPr lang="en-US" smtClean="0"/>
              <a:t>1</a:t>
            </a:fld>
            <a:endParaRPr lang="en-US"/>
          </a:p>
        </p:txBody>
      </p:sp>
    </p:spTree>
    <p:extLst>
      <p:ext uri="{BB962C8B-B14F-4D97-AF65-F5344CB8AC3E}">
        <p14:creationId xmlns:p14="http://schemas.microsoft.com/office/powerpoint/2010/main" val="724448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b="0"/>
              <a:t>Begin by explaining the purpose of the activity which is about understanding the broader context in which we operate and the multiple challenges and uncertainties we are grappling with.  </a:t>
            </a:r>
            <a:endParaRPr lang="en-US" b="0"/>
          </a:p>
          <a:p>
            <a:r>
              <a:rPr lang="en-NZ" b="0"/>
              <a:t>We want to get clear about what we can influence/control and what we can’t - so we can focus in and </a:t>
            </a:r>
            <a:r>
              <a:rPr lang="en-NZ"/>
              <a:t>move to action.</a:t>
            </a:r>
            <a:endParaRPr lang="en-US">
              <a:cs typeface="Calibri"/>
            </a:endParaRPr>
          </a:p>
        </p:txBody>
      </p:sp>
      <p:sp>
        <p:nvSpPr>
          <p:cNvPr id="4" name="Slide Number Placeholder 3"/>
          <p:cNvSpPr>
            <a:spLocks noGrp="1"/>
          </p:cNvSpPr>
          <p:nvPr>
            <p:ph type="sldNum" sz="quarter" idx="5"/>
          </p:nvPr>
        </p:nvSpPr>
        <p:spPr/>
        <p:txBody>
          <a:bodyPr/>
          <a:lstStyle/>
          <a:p>
            <a:fld id="{5C07D2B5-640F-1847-B036-770FDFB99578}" type="slidenum">
              <a:rPr lang="en-US" smtClean="0"/>
              <a:t>2</a:t>
            </a:fld>
            <a:endParaRPr lang="en-US"/>
          </a:p>
        </p:txBody>
      </p:sp>
    </p:spTree>
    <p:extLst>
      <p:ext uri="{BB962C8B-B14F-4D97-AF65-F5344CB8AC3E}">
        <p14:creationId xmlns:p14="http://schemas.microsoft.com/office/powerpoint/2010/main" val="1887371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b="0"/>
              <a:t>Note: the slides build throughout the exercise.</a:t>
            </a:r>
            <a:endParaRPr lang="mi-NZ" b="0">
              <a:cs typeface="Calibri" panose="020F0502020204030204"/>
            </a:endParaRPr>
          </a:p>
          <a:p>
            <a:endParaRPr lang="en-NZ"/>
          </a:p>
          <a:p>
            <a:r>
              <a:rPr lang="en-NZ"/>
              <a:t>This activity can be done as a larger group or individually, but generally works better in smaller groups (say groups of 3-4).  For an online hui use Microsoft Teams break-out rooms and online collaborative tools such as a virtual Whiteboard.</a:t>
            </a:r>
          </a:p>
          <a:p>
            <a:endParaRPr lang="mi-NZ"/>
          </a:p>
          <a:p>
            <a:r>
              <a:rPr lang="en-NZ" b="0"/>
              <a:t>Allow approximately five minutes for each of the following three steps:</a:t>
            </a:r>
            <a:endParaRPr lang="en-NZ" b="0">
              <a:cs typeface="Calibri" panose="020F0502020204030204"/>
            </a:endParaRPr>
          </a:p>
          <a:p>
            <a:pPr marL="228600" indent="-228600">
              <a:buFont typeface="+mj-lt"/>
              <a:buAutoNum type="arabicPeriod"/>
            </a:pPr>
            <a:r>
              <a:rPr lang="en-NZ"/>
              <a:t>Draw a large circle.  Write down on post-its all the things you are currently concerned about &amp; stick them around the edges of the circle.  This is your circle of concern – it covers everything that affects you. </a:t>
            </a:r>
            <a:endParaRPr lang="en-NZ">
              <a:cs typeface="Calibri"/>
            </a:endParaRPr>
          </a:p>
          <a:p>
            <a:pPr marL="228600" indent="-228600">
              <a:buFont typeface="+mj-lt"/>
              <a:buAutoNum type="arabicPeriod"/>
            </a:pPr>
            <a:r>
              <a:rPr lang="en-NZ"/>
              <a:t>Draw a smaller circle inside the first.  Move into this circle all the post-its with concerns that you can influence in some way.  This is your circle of influence – it includes the things that you can impact or affect.  </a:t>
            </a:r>
            <a:endParaRPr lang="en-NZ">
              <a:cs typeface="Calibri" panose="020F0502020204030204"/>
            </a:endParaRPr>
          </a:p>
          <a:p>
            <a:pPr marL="228600" indent="-228600">
              <a:buFont typeface="+mj-lt"/>
              <a:buAutoNum type="arabicPeriod"/>
            </a:pPr>
            <a:r>
              <a:rPr lang="en-NZ"/>
              <a:t>Draw a third circle inside your circle of influence.  Move into this circle anything that is directly under your control.  This is your circle of control – it includes the things that you have complete authority over. </a:t>
            </a:r>
            <a:endParaRPr lang="en-NZ">
              <a:cs typeface="Calibri" panose="020F0502020204030204"/>
            </a:endParaRPr>
          </a:p>
        </p:txBody>
      </p:sp>
      <p:sp>
        <p:nvSpPr>
          <p:cNvPr id="4" name="Slide Number Placeholder 3"/>
          <p:cNvSpPr>
            <a:spLocks noGrp="1"/>
          </p:cNvSpPr>
          <p:nvPr>
            <p:ph type="sldNum" sz="quarter" idx="5"/>
          </p:nvPr>
        </p:nvSpPr>
        <p:spPr/>
        <p:txBody>
          <a:bodyPr/>
          <a:lstStyle/>
          <a:p>
            <a:fld id="{5C07D2B5-640F-1847-B036-770FDFB99578}" type="slidenum">
              <a:rPr lang="en-US" smtClean="0"/>
              <a:t>3</a:t>
            </a:fld>
            <a:endParaRPr lang="en-US"/>
          </a:p>
        </p:txBody>
      </p:sp>
    </p:spTree>
    <p:extLst>
      <p:ext uri="{BB962C8B-B14F-4D97-AF65-F5344CB8AC3E}">
        <p14:creationId xmlns:p14="http://schemas.microsoft.com/office/powerpoint/2010/main" val="4169888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29D87E-9D37-C33F-5198-AA467DFBA3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762B31-6D28-2D3D-C0F4-84F50A61E3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EFA96D-9AA4-B55F-4DB8-0D9CD49B4C5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800">
                <a:effectLst/>
                <a:latin typeface="Calibri" panose="020F0502020204030204" pitchFamily="34" charset="0"/>
                <a:ea typeface="Calibri" panose="020F0502020204030204" pitchFamily="34" charset="0"/>
              </a:rPr>
              <a:t>Once the exercise has been completed, ask each group to discuss the questions (5 minutes) and then share their thoughts/observations with the wider group (10 minutes).</a:t>
            </a:r>
            <a:endParaRPr lang="en-NZ" sz="180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8BC69A8D-42E0-DDD2-5091-90F9E9B21124}"/>
              </a:ext>
            </a:extLst>
          </p:cNvPr>
          <p:cNvSpPr>
            <a:spLocks noGrp="1"/>
          </p:cNvSpPr>
          <p:nvPr>
            <p:ph type="sldNum" sz="quarter" idx="5"/>
          </p:nvPr>
        </p:nvSpPr>
        <p:spPr/>
        <p:txBody>
          <a:bodyPr/>
          <a:lstStyle/>
          <a:p>
            <a:fld id="{5C07D2B5-640F-1847-B036-770FDFB99578}" type="slidenum">
              <a:rPr lang="en-US" smtClean="0"/>
              <a:t>4</a:t>
            </a:fld>
            <a:endParaRPr lang="en-US"/>
          </a:p>
        </p:txBody>
      </p:sp>
    </p:spTree>
    <p:extLst>
      <p:ext uri="{BB962C8B-B14F-4D97-AF65-F5344CB8AC3E}">
        <p14:creationId xmlns:p14="http://schemas.microsoft.com/office/powerpoint/2010/main" val="1605560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D7114A-B6C7-721E-F6D3-F12EDC0703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197F6BF-B3DB-4AF5-1976-BA61475A756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D2480F-0493-B424-A11D-37DDE6420158}"/>
              </a:ext>
            </a:extLst>
          </p:cNvPr>
          <p:cNvSpPr>
            <a:spLocks noGrp="1"/>
          </p:cNvSpPr>
          <p:nvPr>
            <p:ph type="body" idx="1"/>
          </p:nvPr>
        </p:nvSpPr>
        <p:spPr/>
        <p:txBody>
          <a:bodyPr/>
          <a:lstStyle/>
          <a:p>
            <a:r>
              <a:rPr lang="en-NZ" b="1">
                <a:cs typeface="Calibri" panose="020F0502020204030204"/>
              </a:rPr>
              <a:t>Closing out the exercise - </a:t>
            </a:r>
            <a:endParaRPr lang="en-NZ">
              <a:cs typeface="Calibri" panose="020F0502020204030204"/>
            </a:endParaRPr>
          </a:p>
          <a:p>
            <a:pPr marL="171450" indent="-171450">
              <a:buFont typeface="Arial" panose="020B0604020202020204" pitchFamily="34" charset="0"/>
              <a:buChar char="•"/>
            </a:pPr>
            <a:r>
              <a:rPr lang="en-NZ"/>
              <a:t>The key here is perspective – be aware of and informed about what concerns you (us) but focus on what you (we) can influence and control.  </a:t>
            </a:r>
            <a:endParaRPr lang="en-NZ">
              <a:cs typeface="Calibri" panose="020F0502020204030204"/>
            </a:endParaRPr>
          </a:p>
          <a:p>
            <a:pPr marL="171450" indent="-171450">
              <a:buFont typeface="Arial" panose="020B0604020202020204" pitchFamily="34" charset="0"/>
              <a:buChar char="•"/>
            </a:pPr>
            <a:r>
              <a:rPr lang="en-NZ"/>
              <a:t>The model comes from Stephen Covey, 7 Habits of Highly Effective People (2004)</a:t>
            </a:r>
            <a:endParaRPr lang="en-NZ">
              <a:cs typeface="Calibri" panose="020F0502020204030204"/>
            </a:endParaRPr>
          </a:p>
          <a:p>
            <a:pPr marL="171450" indent="-171450">
              <a:buFont typeface="Arial" panose="020B0604020202020204" pitchFamily="34" charset="0"/>
              <a:buChar char="•"/>
            </a:pPr>
            <a:r>
              <a:rPr lang="en-NZ"/>
              <a:t>This is a really useful exercise to revisit on a fairly regular basis and can be done individually or in groups.</a:t>
            </a:r>
            <a:endParaRPr lang="en-NZ">
              <a:cs typeface="Calibri" panose="020F0502020204030204"/>
            </a:endParaRPr>
          </a:p>
          <a:p>
            <a:pPr marL="171450" indent="-171450">
              <a:buFont typeface="Arial" panose="020B0604020202020204" pitchFamily="34" charset="0"/>
              <a:buChar char="•"/>
            </a:pPr>
            <a:r>
              <a:rPr lang="en-NZ"/>
              <a:t>This activity can be used in a wide range of contexts – work, professional, personal – whenever there is a complex and changing environment.  This was used effectively with teams during Covid. </a:t>
            </a:r>
            <a:endParaRPr lang="en-NZ">
              <a:cs typeface="Calibri"/>
            </a:endParaRPr>
          </a:p>
          <a:p>
            <a:pPr marL="171450" indent="-171450">
              <a:buFont typeface="Arial" panose="020B0604020202020204" pitchFamily="34" charset="0"/>
              <a:buChar char="•"/>
            </a:pPr>
            <a:r>
              <a:rPr lang="en-NZ"/>
              <a:t>Being able to recognise the difference between what we can and can’t control can influence and impact resilience. At times we all focus on things that impact us but over which we have no control – this reduces our resilience because we expend energy on things we cannot change, instead of investing in things we can.</a:t>
            </a:r>
            <a:endParaRPr lang="en-NZ">
              <a:cs typeface="Calibri"/>
            </a:endParaRPr>
          </a:p>
          <a:p>
            <a:endParaRPr lang="en-NZ">
              <a:cs typeface="Calibri"/>
            </a:endParaRPr>
          </a:p>
          <a:p>
            <a:r>
              <a:rPr lang="en-NZ"/>
              <a:t>There is a significant amount of useful information online on this model; here is one example:  </a:t>
            </a:r>
            <a:r>
              <a:rPr lang="en-NZ" u="sng">
                <a:hlinkClick r:id="rId3"/>
              </a:rPr>
              <a:t>https://learningloop.io/glossary/circles-of-influence</a:t>
            </a:r>
            <a:endParaRPr lang="en-NZ"/>
          </a:p>
          <a:p>
            <a:r>
              <a:rPr lang="en-NZ"/>
              <a:t>For development on this model, check out this LinkedIn course:  </a:t>
            </a:r>
            <a:r>
              <a:rPr lang="en-NZ" u="sng">
                <a:hlinkClick r:id="rId4"/>
              </a:rPr>
              <a:t>Covey's circles of control, influence, and concern (linkedin.com)</a:t>
            </a:r>
            <a:endParaRPr lang="en-NZ"/>
          </a:p>
        </p:txBody>
      </p:sp>
      <p:sp>
        <p:nvSpPr>
          <p:cNvPr id="4" name="Slide Number Placeholder 3">
            <a:extLst>
              <a:ext uri="{FF2B5EF4-FFF2-40B4-BE49-F238E27FC236}">
                <a16:creationId xmlns:a16="http://schemas.microsoft.com/office/drawing/2014/main" id="{9247C302-1EE6-0D5E-4352-5844E0A48D80}"/>
              </a:ext>
            </a:extLst>
          </p:cNvPr>
          <p:cNvSpPr>
            <a:spLocks noGrp="1"/>
          </p:cNvSpPr>
          <p:nvPr>
            <p:ph type="sldNum" sz="quarter" idx="5"/>
          </p:nvPr>
        </p:nvSpPr>
        <p:spPr/>
        <p:txBody>
          <a:bodyPr/>
          <a:lstStyle/>
          <a:p>
            <a:fld id="{5C07D2B5-640F-1847-B036-770FDFB99578}" type="slidenum">
              <a:rPr lang="en-US" smtClean="0"/>
              <a:t>5</a:t>
            </a:fld>
            <a:endParaRPr lang="en-US"/>
          </a:p>
        </p:txBody>
      </p:sp>
    </p:spTree>
    <p:extLst>
      <p:ext uri="{BB962C8B-B14F-4D97-AF65-F5344CB8AC3E}">
        <p14:creationId xmlns:p14="http://schemas.microsoft.com/office/powerpoint/2010/main" val="7183046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199D18F-E9B0-A947-888B-4E17DC312C6F}"/>
              </a:ext>
            </a:extLst>
          </p:cNvPr>
          <p:cNvSpPr/>
          <p:nvPr userDrawn="1"/>
        </p:nvSpPr>
        <p:spPr>
          <a:xfrm>
            <a:off x="0" y="0"/>
            <a:ext cx="12218108" cy="6858000"/>
          </a:xfrm>
          <a:prstGeom prst="rect">
            <a:avLst/>
          </a:prstGeom>
          <a:solidFill>
            <a:srgbClr val="1831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2">
            <a:extLst>
              <a:ext uri="{FF2B5EF4-FFF2-40B4-BE49-F238E27FC236}">
                <a16:creationId xmlns:a16="http://schemas.microsoft.com/office/drawing/2014/main" id="{7C9484DA-6993-3640-81A6-1F137A021354}"/>
              </a:ext>
            </a:extLst>
          </p:cNvPr>
          <p:cNvSpPr>
            <a:spLocks noGrp="1"/>
          </p:cNvSpPr>
          <p:nvPr>
            <p:ph type="title" hasCustomPrompt="1"/>
          </p:nvPr>
        </p:nvSpPr>
        <p:spPr>
          <a:xfrm>
            <a:off x="626134" y="692500"/>
            <a:ext cx="10905465" cy="1651152"/>
          </a:xfrm>
          <a:prstGeom prst="rect">
            <a:avLst/>
          </a:prstGeom>
        </p:spPr>
        <p:txBody>
          <a:bodyPr/>
          <a:lstStyle>
            <a:lvl1pPr algn="l">
              <a:defRPr sz="5500">
                <a:solidFill>
                  <a:schemeClr val="bg1"/>
                </a:solidFill>
                <a:latin typeface="+mn-lt"/>
                <a:cs typeface="Calibri" panose="020F0502020204030204" pitchFamily="34" charset="0"/>
              </a:defRPr>
            </a:lvl1pPr>
          </a:lstStyle>
          <a:p>
            <a:r>
              <a:rPr lang="en-GB"/>
              <a:t>Click to edit Master title style Calibri (Body) 55pt</a:t>
            </a:r>
            <a:endParaRPr lang="en-US"/>
          </a:p>
        </p:txBody>
      </p:sp>
      <p:sp>
        <p:nvSpPr>
          <p:cNvPr id="10" name="Title 12">
            <a:extLst>
              <a:ext uri="{FF2B5EF4-FFF2-40B4-BE49-F238E27FC236}">
                <a16:creationId xmlns:a16="http://schemas.microsoft.com/office/drawing/2014/main" id="{00E0D12F-3C4F-2C4B-83E4-1753BEB32EB9}"/>
              </a:ext>
            </a:extLst>
          </p:cNvPr>
          <p:cNvSpPr txBox="1">
            <a:spLocks/>
          </p:cNvSpPr>
          <p:nvPr userDrawn="1"/>
        </p:nvSpPr>
        <p:spPr>
          <a:xfrm>
            <a:off x="649386" y="3757940"/>
            <a:ext cx="11476503" cy="632024"/>
          </a:xfrm>
          <a:prstGeom prst="rect">
            <a:avLst/>
          </a:prstGeom>
        </p:spPr>
        <p:txBody>
          <a:bodyPr/>
          <a:lstStyle>
            <a:lvl1pPr algn="l" defTabSz="914400" rtl="0" eaLnBrk="1" latinLnBrk="0" hangingPunct="1">
              <a:lnSpc>
                <a:spcPct val="90000"/>
              </a:lnSpc>
              <a:spcBef>
                <a:spcPct val="0"/>
              </a:spcBef>
              <a:buNone/>
              <a:defRPr sz="4500" kern="1200" baseline="0">
                <a:solidFill>
                  <a:srgbClr val="216E31"/>
                </a:solidFill>
                <a:latin typeface="Century Gothic" panose="020B0502020202020204" pitchFamily="34" charset="0"/>
                <a:ea typeface="+mj-ea"/>
                <a:cs typeface="+mj-cs"/>
              </a:defRPr>
            </a:lvl1pPr>
          </a:lstStyle>
          <a:p>
            <a:endParaRPr lang="en-US" sz="2000">
              <a:solidFill>
                <a:schemeClr val="bg1"/>
              </a:solidFill>
              <a:latin typeface="Calibri" panose="020F0502020204030204" pitchFamily="34" charset="0"/>
            </a:endParaRPr>
          </a:p>
        </p:txBody>
      </p:sp>
      <p:sp>
        <p:nvSpPr>
          <p:cNvPr id="3" name="Content Placeholder 2">
            <a:extLst>
              <a:ext uri="{FF2B5EF4-FFF2-40B4-BE49-F238E27FC236}">
                <a16:creationId xmlns:a16="http://schemas.microsoft.com/office/drawing/2014/main" id="{DA90A18A-5AFC-9543-B0BE-CDA8DF4A8AFD}"/>
              </a:ext>
            </a:extLst>
          </p:cNvPr>
          <p:cNvSpPr>
            <a:spLocks noGrp="1"/>
          </p:cNvSpPr>
          <p:nvPr>
            <p:ph sz="quarter" idx="10" hasCustomPrompt="1"/>
          </p:nvPr>
        </p:nvSpPr>
        <p:spPr>
          <a:xfrm>
            <a:off x="649288" y="4389438"/>
            <a:ext cx="5268912" cy="525462"/>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b="1" i="0">
                <a:latin typeface="+mn-lt"/>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2800">
                <a:solidFill>
                  <a:schemeClr val="bg1"/>
                </a:solidFill>
              </a:rPr>
              <a:t>Click to edit Master title style </a:t>
            </a:r>
            <a:endParaRPr lang="en-US" sz="2800">
              <a:solidFill>
                <a:schemeClr val="bg1"/>
              </a:solidFill>
            </a:endParaRPr>
          </a:p>
          <a:p>
            <a:pPr lvl="0"/>
            <a:endParaRPr lang="en-US"/>
          </a:p>
        </p:txBody>
      </p:sp>
      <p:sp>
        <p:nvSpPr>
          <p:cNvPr id="15" name="Content Placeholder 2">
            <a:extLst>
              <a:ext uri="{FF2B5EF4-FFF2-40B4-BE49-F238E27FC236}">
                <a16:creationId xmlns:a16="http://schemas.microsoft.com/office/drawing/2014/main" id="{B2D62790-2FFB-0F46-9665-E5E368F898FB}"/>
              </a:ext>
            </a:extLst>
          </p:cNvPr>
          <p:cNvSpPr>
            <a:spLocks noGrp="1"/>
          </p:cNvSpPr>
          <p:nvPr>
            <p:ph sz="quarter" idx="11" hasCustomPrompt="1"/>
          </p:nvPr>
        </p:nvSpPr>
        <p:spPr>
          <a:xfrm>
            <a:off x="626134" y="2692400"/>
            <a:ext cx="10905465" cy="14986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400" b="1" i="0">
                <a:latin typeface="+mn-lt"/>
              </a:defRPr>
            </a:lvl1pPr>
          </a:lstStyle>
          <a:p>
            <a:r>
              <a:rPr lang="en-GB">
                <a:solidFill>
                  <a:schemeClr val="bg1"/>
                </a:solidFill>
              </a:rPr>
              <a:t>Click to edit Master title style </a:t>
            </a:r>
            <a:endParaRPr lang="en-US">
              <a:solidFill>
                <a:schemeClr val="bg1"/>
              </a:solidFill>
            </a:endParaRPr>
          </a:p>
          <a:p>
            <a:pPr lvl="0"/>
            <a:endParaRPr lang="en-US"/>
          </a:p>
        </p:txBody>
      </p:sp>
      <p:pic>
        <p:nvPicPr>
          <p:cNvPr id="2" name="Picture 1">
            <a:extLst>
              <a:ext uri="{FF2B5EF4-FFF2-40B4-BE49-F238E27FC236}">
                <a16:creationId xmlns:a16="http://schemas.microsoft.com/office/drawing/2014/main" id="{CC6F5A9E-C2CB-5859-C42D-7614C0B60CB8}"/>
              </a:ext>
            </a:extLst>
          </p:cNvPr>
          <p:cNvPicPr>
            <a:picLocks noChangeAspect="1"/>
          </p:cNvPicPr>
          <p:nvPr userDrawn="1"/>
        </p:nvPicPr>
        <p:blipFill>
          <a:blip r:embed="rId2"/>
          <a:stretch>
            <a:fillRect/>
          </a:stretch>
        </p:blipFill>
        <p:spPr>
          <a:xfrm>
            <a:off x="6917469" y="5030511"/>
            <a:ext cx="5078281" cy="1660208"/>
          </a:xfrm>
          <a:prstGeom prst="rect">
            <a:avLst/>
          </a:prstGeom>
        </p:spPr>
      </p:pic>
    </p:spTree>
    <p:extLst>
      <p:ext uri="{BB962C8B-B14F-4D97-AF65-F5344CB8AC3E}">
        <p14:creationId xmlns:p14="http://schemas.microsoft.com/office/powerpoint/2010/main" val="1705697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lace_holder">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327D5EFF-1ACC-BE4A-A210-0BC8F07E9CCF}"/>
              </a:ext>
            </a:extLst>
          </p:cNvPr>
          <p:cNvCxnSpPr>
            <a:cxnSpLocks/>
          </p:cNvCxnSpPr>
          <p:nvPr userDrawn="1"/>
        </p:nvCxnSpPr>
        <p:spPr>
          <a:xfrm>
            <a:off x="638708" y="604933"/>
            <a:ext cx="0" cy="592981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96E3C81E-E18B-C14D-BBCC-A452F8F7403D}"/>
              </a:ext>
            </a:extLst>
          </p:cNvPr>
          <p:cNvSpPr/>
          <p:nvPr userDrawn="1"/>
        </p:nvSpPr>
        <p:spPr>
          <a:xfrm>
            <a:off x="0" y="0"/>
            <a:ext cx="12198350" cy="6858000"/>
          </a:xfrm>
          <a:prstGeom prst="rect">
            <a:avLst/>
          </a:prstGeom>
          <a:solidFill>
            <a:srgbClr val="183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E8B525FF-66BF-B103-EA03-8921DAF746AC}"/>
              </a:ext>
            </a:extLst>
          </p:cNvPr>
          <p:cNvPicPr>
            <a:picLocks noChangeAspect="1"/>
          </p:cNvPicPr>
          <p:nvPr userDrawn="1"/>
        </p:nvPicPr>
        <p:blipFill>
          <a:blip r:embed="rId2"/>
          <a:stretch>
            <a:fillRect/>
          </a:stretch>
        </p:blipFill>
        <p:spPr>
          <a:xfrm>
            <a:off x="1460200" y="1872727"/>
            <a:ext cx="9344975" cy="3055089"/>
          </a:xfrm>
          <a:prstGeom prst="rect">
            <a:avLst/>
          </a:prstGeom>
        </p:spPr>
      </p:pic>
    </p:spTree>
    <p:extLst>
      <p:ext uri="{BB962C8B-B14F-4D97-AF65-F5344CB8AC3E}">
        <p14:creationId xmlns:p14="http://schemas.microsoft.com/office/powerpoint/2010/main" val="40432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Slide layout">
    <p:spTree>
      <p:nvGrpSpPr>
        <p:cNvPr id="1" name=""/>
        <p:cNvGrpSpPr/>
        <p:nvPr/>
      </p:nvGrpSpPr>
      <p:grpSpPr>
        <a:xfrm>
          <a:off x="0" y="0"/>
          <a:ext cx="0" cy="0"/>
          <a:chOff x="0" y="0"/>
          <a:chExt cx="0" cy="0"/>
        </a:xfrm>
      </p:grpSpPr>
      <p:pic>
        <p:nvPicPr>
          <p:cNvPr id="10" name="Picture 9" descr="Logo&#10;&#10;Description automatically generated">
            <a:extLst>
              <a:ext uri="{FF2B5EF4-FFF2-40B4-BE49-F238E27FC236}">
                <a16:creationId xmlns:a16="http://schemas.microsoft.com/office/drawing/2014/main" id="{1C784092-826C-EF4A-B445-BEA9A6C014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48072" y="6146394"/>
            <a:ext cx="2550278" cy="732978"/>
          </a:xfrm>
          <a:prstGeom prst="rect">
            <a:avLst/>
          </a:prstGeom>
        </p:spPr>
      </p:pic>
    </p:spTree>
    <p:extLst>
      <p:ext uri="{BB962C8B-B14F-4D97-AF65-F5344CB8AC3E}">
        <p14:creationId xmlns:p14="http://schemas.microsoft.com/office/powerpoint/2010/main" val="4293908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genda_Layout_1">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A86F03BB-DF1A-7E42-8B5A-41E9EE9E7956}"/>
              </a:ext>
            </a:extLst>
          </p:cNvPr>
          <p:cNvSpPr>
            <a:spLocks noGrp="1"/>
          </p:cNvSpPr>
          <p:nvPr>
            <p:ph type="title" hasCustomPrompt="1"/>
          </p:nvPr>
        </p:nvSpPr>
        <p:spPr>
          <a:xfrm>
            <a:off x="609918" y="294200"/>
            <a:ext cx="10978515" cy="590400"/>
          </a:xfrm>
          <a:prstGeom prst="rect">
            <a:avLst/>
          </a:prstGeom>
        </p:spPr>
        <p:txBody>
          <a:bodyPr/>
          <a:lstStyle>
            <a:lvl1pPr>
              <a:defRPr sz="3200" baseline="0">
                <a:solidFill>
                  <a:srgbClr val="183121"/>
                </a:solidFill>
                <a:latin typeface="+mn-lt"/>
              </a:defRPr>
            </a:lvl1pPr>
          </a:lstStyle>
          <a:p>
            <a:r>
              <a:rPr lang="en-US" err="1"/>
              <a:t>Te</a:t>
            </a:r>
            <a:r>
              <a:rPr lang="en-US"/>
              <a:t> </a:t>
            </a:r>
            <a:r>
              <a:rPr lang="en-US" err="1"/>
              <a:t>reo</a:t>
            </a:r>
            <a:r>
              <a:rPr lang="en-US"/>
              <a:t> Māori  heading | Heading</a:t>
            </a:r>
            <a:endParaRPr lang="en-GB"/>
          </a:p>
        </p:txBody>
      </p:sp>
      <p:sp>
        <p:nvSpPr>
          <p:cNvPr id="17" name="Rectangle 16">
            <a:extLst>
              <a:ext uri="{FF2B5EF4-FFF2-40B4-BE49-F238E27FC236}">
                <a16:creationId xmlns:a16="http://schemas.microsoft.com/office/drawing/2014/main" id="{B81A2B5E-9F58-2948-97C7-E2B8B6D64523}"/>
              </a:ext>
            </a:extLst>
          </p:cNvPr>
          <p:cNvSpPr/>
          <p:nvPr userDrawn="1"/>
        </p:nvSpPr>
        <p:spPr>
          <a:xfrm>
            <a:off x="0" y="6146394"/>
            <a:ext cx="12198350" cy="711606"/>
          </a:xfrm>
          <a:prstGeom prst="rect">
            <a:avLst/>
          </a:prstGeom>
          <a:solidFill>
            <a:srgbClr val="183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0E8F582-F8A3-C893-B326-38CAD8BE1761}"/>
              </a:ext>
            </a:extLst>
          </p:cNvPr>
          <p:cNvPicPr>
            <a:picLocks noChangeAspect="1"/>
          </p:cNvPicPr>
          <p:nvPr userDrawn="1"/>
        </p:nvPicPr>
        <p:blipFill>
          <a:blip r:embed="rId2"/>
          <a:stretch>
            <a:fillRect/>
          </a:stretch>
        </p:blipFill>
        <p:spPr>
          <a:xfrm>
            <a:off x="7523969" y="5935335"/>
            <a:ext cx="4668031" cy="1122691"/>
          </a:xfrm>
          <a:prstGeom prst="rect">
            <a:avLst/>
          </a:prstGeom>
        </p:spPr>
      </p:pic>
    </p:spTree>
    <p:extLst>
      <p:ext uri="{BB962C8B-B14F-4D97-AF65-F5344CB8AC3E}">
        <p14:creationId xmlns:p14="http://schemas.microsoft.com/office/powerpoint/2010/main" val="1468917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ur_values3">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FD3FC2F-E25D-F7DD-33EC-F489CB3DD497}"/>
              </a:ext>
            </a:extLst>
          </p:cNvPr>
          <p:cNvPicPr>
            <a:picLocks noChangeAspect="1"/>
          </p:cNvPicPr>
          <p:nvPr userDrawn="1"/>
        </p:nvPicPr>
        <p:blipFill>
          <a:blip r:embed="rId2"/>
          <a:srcRect/>
          <a:stretch/>
        </p:blipFill>
        <p:spPr>
          <a:xfrm>
            <a:off x="0" y="1785"/>
            <a:ext cx="12192000" cy="6854429"/>
          </a:xfrm>
          <a:prstGeom prst="rect">
            <a:avLst/>
          </a:prstGeom>
        </p:spPr>
      </p:pic>
      <p:sp>
        <p:nvSpPr>
          <p:cNvPr id="15" name="Line 10">
            <a:extLst>
              <a:ext uri="{FF2B5EF4-FFF2-40B4-BE49-F238E27FC236}">
                <a16:creationId xmlns:a16="http://schemas.microsoft.com/office/drawing/2014/main" id="{33BB85E7-2FDE-9347-8757-6E052E9DBC2D}"/>
              </a:ext>
            </a:extLst>
          </p:cNvPr>
          <p:cNvSpPr>
            <a:spLocks noChangeShapeType="1"/>
          </p:cNvSpPr>
          <p:nvPr userDrawn="1"/>
        </p:nvSpPr>
        <p:spPr bwMode="auto">
          <a:xfrm>
            <a:off x="609918" y="907750"/>
            <a:ext cx="10980000" cy="0"/>
          </a:xfrm>
          <a:prstGeom prst="line">
            <a:avLst/>
          </a:prstGeom>
          <a:noFill/>
          <a:ln w="19050">
            <a:solidFill>
              <a:srgbClr val="18312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a:solidFill>
                <a:schemeClr val="bg1"/>
              </a:solidFill>
            </a:endParaRPr>
          </a:p>
        </p:txBody>
      </p:sp>
      <p:sp>
        <p:nvSpPr>
          <p:cNvPr id="17" name="Rectangle 16">
            <a:extLst>
              <a:ext uri="{FF2B5EF4-FFF2-40B4-BE49-F238E27FC236}">
                <a16:creationId xmlns:a16="http://schemas.microsoft.com/office/drawing/2014/main" id="{B81A2B5E-9F58-2948-97C7-E2B8B6D64523}"/>
              </a:ext>
            </a:extLst>
          </p:cNvPr>
          <p:cNvSpPr/>
          <p:nvPr userDrawn="1"/>
        </p:nvSpPr>
        <p:spPr>
          <a:xfrm>
            <a:off x="0" y="6146394"/>
            <a:ext cx="12198350" cy="711606"/>
          </a:xfrm>
          <a:prstGeom prst="rect">
            <a:avLst/>
          </a:prstGeom>
          <a:solidFill>
            <a:srgbClr val="183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1DC4B14E-BD66-7C5C-EB95-1EB271934089}"/>
              </a:ext>
            </a:extLst>
          </p:cNvPr>
          <p:cNvSpPr txBox="1"/>
          <p:nvPr userDrawn="1"/>
        </p:nvSpPr>
        <p:spPr>
          <a:xfrm>
            <a:off x="609918" y="251733"/>
            <a:ext cx="10980000" cy="584775"/>
          </a:xfrm>
          <a:prstGeom prst="rect">
            <a:avLst/>
          </a:prstGeom>
          <a:noFill/>
        </p:spPr>
        <p:txBody>
          <a:bodyPr wrap="square">
            <a:spAutoFit/>
          </a:bodyPr>
          <a:lstStyle/>
          <a:p>
            <a:r>
              <a:rPr lang="en-US" sz="3200" b="1" baseline="0" err="1"/>
              <a:t>Ō</a:t>
            </a:r>
            <a:r>
              <a:rPr lang="en-US" sz="3200" b="1" baseline="0"/>
              <a:t> </a:t>
            </a:r>
            <a:r>
              <a:rPr lang="en-US" sz="3200" b="1" baseline="0" err="1"/>
              <a:t>mātou</a:t>
            </a:r>
            <a:r>
              <a:rPr lang="en-US" sz="3200" b="1" baseline="0"/>
              <a:t> </a:t>
            </a:r>
            <a:r>
              <a:rPr lang="en-US" sz="3200" b="1" baseline="0" err="1"/>
              <a:t>uara</a:t>
            </a:r>
            <a:r>
              <a:rPr lang="en-US" sz="3200" b="1" baseline="0"/>
              <a:t> | </a:t>
            </a:r>
            <a:r>
              <a:rPr lang="en-US" sz="3200" baseline="0"/>
              <a:t>Our values</a:t>
            </a:r>
          </a:p>
        </p:txBody>
      </p:sp>
      <p:pic>
        <p:nvPicPr>
          <p:cNvPr id="2" name="Picture 1">
            <a:extLst>
              <a:ext uri="{FF2B5EF4-FFF2-40B4-BE49-F238E27FC236}">
                <a16:creationId xmlns:a16="http://schemas.microsoft.com/office/drawing/2014/main" id="{EE5CF390-D0AA-8FB5-0015-34A3431F61CE}"/>
              </a:ext>
            </a:extLst>
          </p:cNvPr>
          <p:cNvPicPr>
            <a:picLocks noChangeAspect="1"/>
          </p:cNvPicPr>
          <p:nvPr userDrawn="1"/>
        </p:nvPicPr>
        <p:blipFill>
          <a:blip r:embed="rId3"/>
          <a:stretch>
            <a:fillRect/>
          </a:stretch>
        </p:blipFill>
        <p:spPr>
          <a:xfrm>
            <a:off x="7523969" y="5935335"/>
            <a:ext cx="4668031" cy="1122691"/>
          </a:xfrm>
          <a:prstGeom prst="rect">
            <a:avLst/>
          </a:prstGeom>
        </p:spPr>
      </p:pic>
    </p:spTree>
    <p:extLst>
      <p:ext uri="{BB962C8B-B14F-4D97-AF65-F5344CB8AC3E}">
        <p14:creationId xmlns:p14="http://schemas.microsoft.com/office/powerpoint/2010/main" val="1073872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yout_1">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A86F03BB-DF1A-7E42-8B5A-41E9EE9E7956}"/>
              </a:ext>
            </a:extLst>
          </p:cNvPr>
          <p:cNvSpPr>
            <a:spLocks noGrp="1"/>
          </p:cNvSpPr>
          <p:nvPr>
            <p:ph type="title" hasCustomPrompt="1"/>
          </p:nvPr>
        </p:nvSpPr>
        <p:spPr>
          <a:xfrm>
            <a:off x="609918" y="294200"/>
            <a:ext cx="10978515" cy="590400"/>
          </a:xfrm>
          <a:prstGeom prst="rect">
            <a:avLst/>
          </a:prstGeom>
        </p:spPr>
        <p:txBody>
          <a:bodyPr/>
          <a:lstStyle>
            <a:lvl1pPr>
              <a:defRPr sz="3200" baseline="0">
                <a:solidFill>
                  <a:srgbClr val="183121"/>
                </a:solidFill>
                <a:latin typeface="+mn-lt"/>
              </a:defRPr>
            </a:lvl1pPr>
          </a:lstStyle>
          <a:p>
            <a:r>
              <a:rPr lang="en-US" err="1"/>
              <a:t>Te</a:t>
            </a:r>
            <a:r>
              <a:rPr lang="en-US"/>
              <a:t> </a:t>
            </a:r>
            <a:r>
              <a:rPr lang="en-US" err="1"/>
              <a:t>reo</a:t>
            </a:r>
            <a:r>
              <a:rPr lang="en-US"/>
              <a:t> Māori heading in bold | Heading</a:t>
            </a:r>
            <a:endParaRPr lang="en-GB"/>
          </a:p>
        </p:txBody>
      </p:sp>
      <p:sp>
        <p:nvSpPr>
          <p:cNvPr id="15" name="Line 10">
            <a:extLst>
              <a:ext uri="{FF2B5EF4-FFF2-40B4-BE49-F238E27FC236}">
                <a16:creationId xmlns:a16="http://schemas.microsoft.com/office/drawing/2014/main" id="{33BB85E7-2FDE-9347-8757-6E052E9DBC2D}"/>
              </a:ext>
            </a:extLst>
          </p:cNvPr>
          <p:cNvSpPr>
            <a:spLocks noChangeShapeType="1"/>
          </p:cNvSpPr>
          <p:nvPr userDrawn="1"/>
        </p:nvSpPr>
        <p:spPr bwMode="auto">
          <a:xfrm>
            <a:off x="609918" y="907750"/>
            <a:ext cx="10980000" cy="0"/>
          </a:xfrm>
          <a:prstGeom prst="line">
            <a:avLst/>
          </a:prstGeom>
          <a:noFill/>
          <a:ln w="19050">
            <a:solidFill>
              <a:srgbClr val="18312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a:solidFill>
                <a:schemeClr val="bg1"/>
              </a:solidFill>
            </a:endParaRPr>
          </a:p>
        </p:txBody>
      </p:sp>
      <p:sp>
        <p:nvSpPr>
          <p:cNvPr id="17" name="Rectangle 16">
            <a:extLst>
              <a:ext uri="{FF2B5EF4-FFF2-40B4-BE49-F238E27FC236}">
                <a16:creationId xmlns:a16="http://schemas.microsoft.com/office/drawing/2014/main" id="{B81A2B5E-9F58-2948-97C7-E2B8B6D64523}"/>
              </a:ext>
            </a:extLst>
          </p:cNvPr>
          <p:cNvSpPr/>
          <p:nvPr userDrawn="1"/>
        </p:nvSpPr>
        <p:spPr>
          <a:xfrm>
            <a:off x="0" y="6146394"/>
            <a:ext cx="12198350" cy="711606"/>
          </a:xfrm>
          <a:prstGeom prst="rect">
            <a:avLst/>
          </a:prstGeom>
          <a:solidFill>
            <a:srgbClr val="183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E68320D5-CB49-4AFE-F1F7-F07950F88E73}"/>
              </a:ext>
            </a:extLst>
          </p:cNvPr>
          <p:cNvPicPr>
            <a:picLocks noChangeAspect="1"/>
          </p:cNvPicPr>
          <p:nvPr userDrawn="1"/>
        </p:nvPicPr>
        <p:blipFill>
          <a:blip r:embed="rId2"/>
          <a:stretch>
            <a:fillRect/>
          </a:stretch>
        </p:blipFill>
        <p:spPr>
          <a:xfrm>
            <a:off x="9626010" y="6081243"/>
            <a:ext cx="2662910" cy="870567"/>
          </a:xfrm>
          <a:prstGeom prst="rect">
            <a:avLst/>
          </a:prstGeom>
        </p:spPr>
      </p:pic>
    </p:spTree>
    <p:extLst>
      <p:ext uri="{BB962C8B-B14F-4D97-AF65-F5344CB8AC3E}">
        <p14:creationId xmlns:p14="http://schemas.microsoft.com/office/powerpoint/2010/main" val="1661352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yout_2">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59F8D35-F4D1-FF42-BBF5-F4E5D05DC8B3}"/>
              </a:ext>
            </a:extLst>
          </p:cNvPr>
          <p:cNvSpPr>
            <a:spLocks noGrp="1"/>
          </p:cNvSpPr>
          <p:nvPr>
            <p:ph type="title" hasCustomPrompt="1"/>
          </p:nvPr>
        </p:nvSpPr>
        <p:spPr>
          <a:xfrm>
            <a:off x="609918" y="294200"/>
            <a:ext cx="10978515" cy="590400"/>
          </a:xfrm>
          <a:prstGeom prst="rect">
            <a:avLst/>
          </a:prstGeom>
        </p:spPr>
        <p:txBody>
          <a:bodyPr/>
          <a:lstStyle>
            <a:lvl1pPr>
              <a:defRPr sz="3200" b="0" i="0" baseline="0">
                <a:solidFill>
                  <a:srgbClr val="183121"/>
                </a:solidFill>
                <a:latin typeface="+mn-lt"/>
              </a:defRPr>
            </a:lvl1pPr>
          </a:lstStyle>
          <a:p>
            <a:r>
              <a:rPr lang="en-US" err="1"/>
              <a:t>Te</a:t>
            </a:r>
            <a:r>
              <a:rPr lang="en-US"/>
              <a:t> </a:t>
            </a:r>
            <a:r>
              <a:rPr lang="en-US" err="1"/>
              <a:t>reo</a:t>
            </a:r>
            <a:r>
              <a:rPr lang="en-US"/>
              <a:t> Māori heading in bold | Heading</a:t>
            </a:r>
            <a:endParaRPr lang="en-GB"/>
          </a:p>
        </p:txBody>
      </p:sp>
      <p:sp>
        <p:nvSpPr>
          <p:cNvPr id="8" name="Line 10">
            <a:extLst>
              <a:ext uri="{FF2B5EF4-FFF2-40B4-BE49-F238E27FC236}">
                <a16:creationId xmlns:a16="http://schemas.microsoft.com/office/drawing/2014/main" id="{1A59FE3F-614D-0941-B7D3-2E3D3F0695F0}"/>
              </a:ext>
            </a:extLst>
          </p:cNvPr>
          <p:cNvSpPr>
            <a:spLocks noChangeShapeType="1"/>
          </p:cNvSpPr>
          <p:nvPr userDrawn="1"/>
        </p:nvSpPr>
        <p:spPr bwMode="auto">
          <a:xfrm>
            <a:off x="609918" y="907750"/>
            <a:ext cx="10980000" cy="0"/>
          </a:xfrm>
          <a:prstGeom prst="line">
            <a:avLst/>
          </a:prstGeom>
          <a:noFill/>
          <a:ln w="19050">
            <a:solidFill>
              <a:srgbClr val="18312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a:solidFill>
                <a:schemeClr val="bg1"/>
              </a:solidFill>
            </a:endParaRPr>
          </a:p>
        </p:txBody>
      </p:sp>
      <p:sp>
        <p:nvSpPr>
          <p:cNvPr id="9" name="Rectangle 8">
            <a:extLst>
              <a:ext uri="{FF2B5EF4-FFF2-40B4-BE49-F238E27FC236}">
                <a16:creationId xmlns:a16="http://schemas.microsoft.com/office/drawing/2014/main" id="{990E0D4F-1FE1-B04D-8B2F-B3BCFDD91785}"/>
              </a:ext>
            </a:extLst>
          </p:cNvPr>
          <p:cNvSpPr/>
          <p:nvPr userDrawn="1"/>
        </p:nvSpPr>
        <p:spPr>
          <a:xfrm>
            <a:off x="0" y="6146394"/>
            <a:ext cx="12198350" cy="711606"/>
          </a:xfrm>
          <a:prstGeom prst="rect">
            <a:avLst/>
          </a:prstGeom>
          <a:solidFill>
            <a:srgbClr val="183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3CA79607-43DB-E14A-8DBC-E3434F5B8795}"/>
              </a:ext>
            </a:extLst>
          </p:cNvPr>
          <p:cNvSpPr>
            <a:spLocks noGrp="1"/>
          </p:cNvSpPr>
          <p:nvPr>
            <p:ph idx="1" hasCustomPrompt="1"/>
          </p:nvPr>
        </p:nvSpPr>
        <p:spPr>
          <a:xfrm>
            <a:off x="609917" y="1276985"/>
            <a:ext cx="10978515" cy="4585335"/>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b="0" i="0">
                <a:latin typeface="+mn-lt"/>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Content Calibri (Body), 16pt </a:t>
            </a:r>
            <a:r>
              <a:rPr lang="en-US" err="1"/>
              <a:t>xxxxxx</a:t>
            </a:r>
            <a:r>
              <a:rPr lang="en-US"/>
              <a:t>  </a:t>
            </a:r>
            <a:r>
              <a:rPr lang="en-US" err="1"/>
              <a:t>xxxxxxxxxx</a:t>
            </a:r>
            <a:r>
              <a:rPr lang="en-US"/>
              <a:t> </a:t>
            </a:r>
            <a:r>
              <a:rPr lang="en-US" err="1"/>
              <a:t>xxxx</a:t>
            </a:r>
            <a:r>
              <a:rPr lang="en-US"/>
              <a:t> xx </a:t>
            </a:r>
            <a:r>
              <a:rPr lang="en-US" err="1"/>
              <a:t>xxxxxx</a:t>
            </a:r>
            <a:endParaRPr lang="en-US"/>
          </a:p>
        </p:txBody>
      </p:sp>
      <p:pic>
        <p:nvPicPr>
          <p:cNvPr id="3" name="Picture 2">
            <a:extLst>
              <a:ext uri="{FF2B5EF4-FFF2-40B4-BE49-F238E27FC236}">
                <a16:creationId xmlns:a16="http://schemas.microsoft.com/office/drawing/2014/main" id="{A5DAEAB3-A471-738D-FBA4-70E3E08C63D8}"/>
              </a:ext>
            </a:extLst>
          </p:cNvPr>
          <p:cNvPicPr>
            <a:picLocks noChangeAspect="1"/>
          </p:cNvPicPr>
          <p:nvPr userDrawn="1"/>
        </p:nvPicPr>
        <p:blipFill>
          <a:blip r:embed="rId2"/>
          <a:stretch>
            <a:fillRect/>
          </a:stretch>
        </p:blipFill>
        <p:spPr>
          <a:xfrm>
            <a:off x="9626010" y="6081243"/>
            <a:ext cx="2662910" cy="870567"/>
          </a:xfrm>
          <a:prstGeom prst="rect">
            <a:avLst/>
          </a:prstGeom>
        </p:spPr>
      </p:pic>
    </p:spTree>
    <p:extLst>
      <p:ext uri="{BB962C8B-B14F-4D97-AF65-F5344CB8AC3E}">
        <p14:creationId xmlns:p14="http://schemas.microsoft.com/office/powerpoint/2010/main" val="358901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yout_3">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C7B1BFC-D204-4244-856D-199B568A6844}"/>
              </a:ext>
            </a:extLst>
          </p:cNvPr>
          <p:cNvSpPr>
            <a:spLocks noGrp="1"/>
          </p:cNvSpPr>
          <p:nvPr>
            <p:ph type="title" hasCustomPrompt="1"/>
          </p:nvPr>
        </p:nvSpPr>
        <p:spPr>
          <a:xfrm>
            <a:off x="609918" y="294200"/>
            <a:ext cx="10978515" cy="590400"/>
          </a:xfrm>
          <a:prstGeom prst="rect">
            <a:avLst/>
          </a:prstGeom>
        </p:spPr>
        <p:txBody>
          <a:bodyPr/>
          <a:lstStyle>
            <a:lvl1pPr>
              <a:defRPr sz="3200" b="0" i="0" baseline="0">
                <a:solidFill>
                  <a:srgbClr val="183121"/>
                </a:solidFill>
                <a:latin typeface="+mn-lt"/>
              </a:defRPr>
            </a:lvl1pPr>
          </a:lstStyle>
          <a:p>
            <a:r>
              <a:rPr lang="en-US" err="1"/>
              <a:t>Te</a:t>
            </a:r>
            <a:r>
              <a:rPr lang="en-US"/>
              <a:t> </a:t>
            </a:r>
            <a:r>
              <a:rPr lang="en-US" err="1"/>
              <a:t>reo</a:t>
            </a:r>
            <a:r>
              <a:rPr lang="en-US"/>
              <a:t> Māori heading in bold | Heading</a:t>
            </a:r>
            <a:endParaRPr lang="en-GB"/>
          </a:p>
        </p:txBody>
      </p:sp>
      <p:sp>
        <p:nvSpPr>
          <p:cNvPr id="4" name="Line 10">
            <a:extLst>
              <a:ext uri="{FF2B5EF4-FFF2-40B4-BE49-F238E27FC236}">
                <a16:creationId xmlns:a16="http://schemas.microsoft.com/office/drawing/2014/main" id="{8551D1FF-53BD-6D49-972D-BB6818A43B14}"/>
              </a:ext>
            </a:extLst>
          </p:cNvPr>
          <p:cNvSpPr>
            <a:spLocks noChangeShapeType="1"/>
          </p:cNvSpPr>
          <p:nvPr userDrawn="1"/>
        </p:nvSpPr>
        <p:spPr bwMode="auto">
          <a:xfrm>
            <a:off x="609918" y="907750"/>
            <a:ext cx="10980000" cy="0"/>
          </a:xfrm>
          <a:prstGeom prst="line">
            <a:avLst/>
          </a:prstGeom>
          <a:noFill/>
          <a:ln w="19050">
            <a:solidFill>
              <a:srgbClr val="18312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a:solidFill>
                <a:schemeClr val="bg1"/>
              </a:solidFill>
            </a:endParaRPr>
          </a:p>
        </p:txBody>
      </p:sp>
      <p:sp>
        <p:nvSpPr>
          <p:cNvPr id="5" name="Text Placeholder 8">
            <a:extLst>
              <a:ext uri="{FF2B5EF4-FFF2-40B4-BE49-F238E27FC236}">
                <a16:creationId xmlns:a16="http://schemas.microsoft.com/office/drawing/2014/main" id="{25D57F42-F9B5-B141-86FF-A05C27DB53DF}"/>
              </a:ext>
            </a:extLst>
          </p:cNvPr>
          <p:cNvSpPr>
            <a:spLocks noGrp="1"/>
          </p:cNvSpPr>
          <p:nvPr>
            <p:ph type="body" sz="quarter" idx="18" hasCustomPrompt="1"/>
          </p:nvPr>
        </p:nvSpPr>
        <p:spPr>
          <a:xfrm>
            <a:off x="609918" y="1198763"/>
            <a:ext cx="5065325" cy="4227996"/>
          </a:xfrm>
          <a:prstGeom prst="rect">
            <a:avLst/>
          </a:prstGeom>
        </p:spPr>
        <p:txBody>
          <a:bodyPr/>
          <a:lstStyle>
            <a:lvl1pPr marL="0" indent="0">
              <a:buNone/>
              <a:defRPr sz="2400" baseline="0">
                <a:latin typeface="+mn-lt"/>
              </a:defRPr>
            </a:lvl1pPr>
          </a:lstStyle>
          <a:p>
            <a:pPr lvl="0"/>
            <a:r>
              <a:rPr lang="en-US"/>
              <a:t>Content Calibri (Body), 24pt, Lorem ipsum dolor, </a:t>
            </a:r>
            <a:r>
              <a:rPr lang="en-US" err="1"/>
              <a:t>Utvinam</a:t>
            </a:r>
            <a:r>
              <a:rPr lang="en-US"/>
              <a:t> </a:t>
            </a:r>
            <a:r>
              <a:rPr lang="en-US" err="1"/>
              <a:t>nonumy</a:t>
            </a:r>
            <a:r>
              <a:rPr lang="en-US"/>
              <a:t> </a:t>
            </a:r>
            <a:r>
              <a:rPr lang="en-US" err="1"/>
              <a:t>abhorreant</a:t>
            </a:r>
            <a:r>
              <a:rPr lang="en-US"/>
              <a:t> </a:t>
            </a:r>
            <a:r>
              <a:rPr lang="en-US" err="1"/>
              <a:t>sead</a:t>
            </a:r>
            <a:r>
              <a:rPr lang="en-US"/>
              <a:t>. </a:t>
            </a:r>
            <a:r>
              <a:rPr lang="en-US" err="1"/>
              <a:t>Putant</a:t>
            </a:r>
            <a:r>
              <a:rPr lang="en-US"/>
              <a:t> </a:t>
            </a:r>
            <a:r>
              <a:rPr lang="en-US" err="1"/>
              <a:t>probatus</a:t>
            </a:r>
            <a:r>
              <a:rPr lang="en-US"/>
              <a:t> id vis, ad his </a:t>
            </a:r>
            <a:r>
              <a:rPr lang="en-US" err="1"/>
              <a:t>meis</a:t>
            </a:r>
            <a:r>
              <a:rPr lang="en-US"/>
              <a:t> </a:t>
            </a:r>
            <a:r>
              <a:rPr lang="en-US" err="1"/>
              <a:t>habemus</a:t>
            </a:r>
            <a:r>
              <a:rPr lang="en-US"/>
              <a:t> </a:t>
            </a:r>
            <a:r>
              <a:rPr lang="en-US" err="1"/>
              <a:t>repudiare</a:t>
            </a:r>
            <a:r>
              <a:rPr lang="en-US"/>
              <a:t>, has an </a:t>
            </a:r>
            <a:r>
              <a:rPr lang="en-US" err="1"/>
              <a:t>pericula</a:t>
            </a:r>
            <a:r>
              <a:rPr lang="en-US"/>
              <a:t> </a:t>
            </a:r>
            <a:r>
              <a:rPr lang="en-US" err="1"/>
              <a:t>tractatos</a:t>
            </a:r>
            <a:r>
              <a:rPr lang="en-US"/>
              <a:t>. </a:t>
            </a:r>
            <a:r>
              <a:rPr lang="en-US" err="1"/>
              <a:t>Nec</a:t>
            </a:r>
            <a:r>
              <a:rPr lang="en-US"/>
              <a:t> </a:t>
            </a:r>
            <a:r>
              <a:rPr lang="en-US" err="1"/>
              <a:t>debitis</a:t>
            </a:r>
            <a:r>
              <a:rPr lang="en-US"/>
              <a:t> </a:t>
            </a:r>
            <a:r>
              <a:rPr lang="en-US" err="1"/>
              <a:t>dissentias</a:t>
            </a:r>
            <a:r>
              <a:rPr lang="en-US"/>
              <a:t> ad. </a:t>
            </a:r>
            <a:r>
              <a:rPr lang="en-US" err="1"/>
              <a:t>Patrioque</a:t>
            </a:r>
            <a:r>
              <a:rPr lang="en-US"/>
              <a:t> </a:t>
            </a:r>
            <a:r>
              <a:rPr lang="en-US" err="1"/>
              <a:t>voluptatum</a:t>
            </a:r>
            <a:r>
              <a:rPr lang="en-US"/>
              <a:t> sed ex, id </a:t>
            </a:r>
            <a:r>
              <a:rPr lang="en-US" err="1"/>
              <a:t>admodum</a:t>
            </a:r>
            <a:r>
              <a:rPr lang="en-US"/>
              <a:t>.</a:t>
            </a:r>
          </a:p>
          <a:p>
            <a:pPr lvl="0"/>
            <a:endParaRPr lang="en-US"/>
          </a:p>
        </p:txBody>
      </p:sp>
      <p:sp>
        <p:nvSpPr>
          <p:cNvPr id="6" name="그림 개체 틀 2">
            <a:extLst>
              <a:ext uri="{FF2B5EF4-FFF2-40B4-BE49-F238E27FC236}">
                <a16:creationId xmlns:a16="http://schemas.microsoft.com/office/drawing/2014/main" id="{4FA32ABE-7FC9-5A44-B788-CD50ACDBCA14}"/>
              </a:ext>
            </a:extLst>
          </p:cNvPr>
          <p:cNvSpPr>
            <a:spLocks noGrp="1"/>
          </p:cNvSpPr>
          <p:nvPr>
            <p:ph type="pic" sz="quarter" idx="14" hasCustomPrompt="1"/>
          </p:nvPr>
        </p:nvSpPr>
        <p:spPr>
          <a:xfrm>
            <a:off x="6089650" y="1198764"/>
            <a:ext cx="5492432" cy="4574716"/>
          </a:xfrm>
          <a:prstGeom prst="rect">
            <a:avLst/>
          </a:prstGeom>
          <a:solidFill>
            <a:schemeClr val="bg1">
              <a:lumMod val="9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buNone/>
              <a:defRPr lang="ko-KR" altLang="en-US" sz="1600" dirty="0">
                <a:solidFill>
                  <a:schemeClr val="tx1">
                    <a:lumMod val="75000"/>
                    <a:lumOff val="25000"/>
                  </a:schemeClr>
                </a:solidFill>
              </a:defRPr>
            </a:lvl1pPr>
          </a:lstStyle>
          <a:p>
            <a:pPr marL="0" lvl="0" algn="ctr"/>
            <a:r>
              <a:rPr lang="en-US" altLang="ko-KR"/>
              <a:t>Place Your Picture Here</a:t>
            </a:r>
            <a:endParaRPr lang="ko-KR" altLang="en-US"/>
          </a:p>
        </p:txBody>
      </p:sp>
      <p:sp>
        <p:nvSpPr>
          <p:cNvPr id="7" name="Rectangle 6">
            <a:extLst>
              <a:ext uri="{FF2B5EF4-FFF2-40B4-BE49-F238E27FC236}">
                <a16:creationId xmlns:a16="http://schemas.microsoft.com/office/drawing/2014/main" id="{1872E0BA-D82E-4B4F-BA90-43AC06129C07}"/>
              </a:ext>
            </a:extLst>
          </p:cNvPr>
          <p:cNvSpPr/>
          <p:nvPr userDrawn="1"/>
        </p:nvSpPr>
        <p:spPr>
          <a:xfrm>
            <a:off x="0" y="6146394"/>
            <a:ext cx="12198350" cy="711606"/>
          </a:xfrm>
          <a:prstGeom prst="rect">
            <a:avLst/>
          </a:prstGeom>
          <a:solidFill>
            <a:srgbClr val="183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BCE5849-2A32-7026-3E0B-D9E96A20048E}"/>
              </a:ext>
            </a:extLst>
          </p:cNvPr>
          <p:cNvPicPr>
            <a:picLocks noChangeAspect="1"/>
          </p:cNvPicPr>
          <p:nvPr userDrawn="1"/>
        </p:nvPicPr>
        <p:blipFill>
          <a:blip r:embed="rId2"/>
          <a:stretch>
            <a:fillRect/>
          </a:stretch>
        </p:blipFill>
        <p:spPr>
          <a:xfrm>
            <a:off x="9626010" y="6081243"/>
            <a:ext cx="2662910" cy="870567"/>
          </a:xfrm>
          <a:prstGeom prst="rect">
            <a:avLst/>
          </a:prstGeom>
        </p:spPr>
      </p:pic>
    </p:spTree>
    <p:extLst>
      <p:ext uri="{BB962C8B-B14F-4D97-AF65-F5344CB8AC3E}">
        <p14:creationId xmlns:p14="http://schemas.microsoft.com/office/powerpoint/2010/main" val="2505236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_6">
    <p:spTree>
      <p:nvGrpSpPr>
        <p:cNvPr id="1" name=""/>
        <p:cNvGrpSpPr/>
        <p:nvPr/>
      </p:nvGrpSpPr>
      <p:grpSpPr>
        <a:xfrm>
          <a:off x="0" y="0"/>
          <a:ext cx="0" cy="0"/>
          <a:chOff x="0" y="0"/>
          <a:chExt cx="0" cy="0"/>
        </a:xfrm>
      </p:grpSpPr>
      <p:sp>
        <p:nvSpPr>
          <p:cNvPr id="5" name="Line 10">
            <a:extLst>
              <a:ext uri="{FF2B5EF4-FFF2-40B4-BE49-F238E27FC236}">
                <a16:creationId xmlns:a16="http://schemas.microsoft.com/office/drawing/2014/main" id="{276E142D-DC18-3144-AD6C-62815539D550}"/>
              </a:ext>
            </a:extLst>
          </p:cNvPr>
          <p:cNvSpPr>
            <a:spLocks noChangeShapeType="1"/>
          </p:cNvSpPr>
          <p:nvPr userDrawn="1"/>
        </p:nvSpPr>
        <p:spPr bwMode="auto">
          <a:xfrm>
            <a:off x="609918" y="907750"/>
            <a:ext cx="10980000" cy="0"/>
          </a:xfrm>
          <a:prstGeom prst="line">
            <a:avLst/>
          </a:prstGeom>
          <a:noFill/>
          <a:ln w="19050">
            <a:solidFill>
              <a:srgbClr val="18312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a:solidFill>
                <a:schemeClr val="bg1"/>
              </a:solidFill>
            </a:endParaRPr>
          </a:p>
        </p:txBody>
      </p:sp>
      <p:sp>
        <p:nvSpPr>
          <p:cNvPr id="6" name="Text Placeholder 8">
            <a:extLst>
              <a:ext uri="{FF2B5EF4-FFF2-40B4-BE49-F238E27FC236}">
                <a16:creationId xmlns:a16="http://schemas.microsoft.com/office/drawing/2014/main" id="{939CAD01-F568-E04D-9206-A066467F2455}"/>
              </a:ext>
            </a:extLst>
          </p:cNvPr>
          <p:cNvSpPr>
            <a:spLocks noGrp="1"/>
          </p:cNvSpPr>
          <p:nvPr>
            <p:ph type="body" sz="quarter" idx="17" hasCustomPrompt="1"/>
          </p:nvPr>
        </p:nvSpPr>
        <p:spPr>
          <a:xfrm>
            <a:off x="608434" y="1137920"/>
            <a:ext cx="10979999" cy="373807"/>
          </a:xfrm>
          <a:prstGeom prst="rect">
            <a:avLst/>
          </a:prstGeom>
        </p:spPr>
        <p:txBody>
          <a:bodyPr/>
          <a:lstStyle>
            <a:lvl1pPr marL="0" indent="0">
              <a:buNone/>
              <a:defRPr sz="1800">
                <a:latin typeface="+mn-lt"/>
              </a:defRPr>
            </a:lvl1pPr>
          </a:lstStyle>
          <a:p>
            <a:pPr lvl="0"/>
            <a:r>
              <a:rPr lang="en-US"/>
              <a:t>Intro to go here Calibri (Body) 18pt</a:t>
            </a:r>
          </a:p>
        </p:txBody>
      </p:sp>
      <p:sp>
        <p:nvSpPr>
          <p:cNvPr id="7" name="Text Placeholder 8">
            <a:extLst>
              <a:ext uri="{FF2B5EF4-FFF2-40B4-BE49-F238E27FC236}">
                <a16:creationId xmlns:a16="http://schemas.microsoft.com/office/drawing/2014/main" id="{8073F930-DD7A-DA45-AAA1-AC1F3EF60042}"/>
              </a:ext>
            </a:extLst>
          </p:cNvPr>
          <p:cNvSpPr>
            <a:spLocks noGrp="1"/>
          </p:cNvSpPr>
          <p:nvPr>
            <p:ph type="body" sz="quarter" idx="18" hasCustomPrompt="1"/>
          </p:nvPr>
        </p:nvSpPr>
        <p:spPr>
          <a:xfrm>
            <a:off x="608435" y="1741896"/>
            <a:ext cx="10979997" cy="4084746"/>
          </a:xfrm>
          <a:prstGeom prst="rect">
            <a:avLst/>
          </a:prstGeom>
        </p:spPr>
        <p:txBody>
          <a:bodyPr numCol="3" spcCol="36000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baseline="0">
                <a:latin typeface="+mn-lt"/>
              </a:defRPr>
            </a:lvl1pPr>
          </a:lstStyle>
          <a:p>
            <a:pPr lvl="0"/>
            <a:r>
              <a:rPr lang="en-US"/>
              <a:t>Content Calibri (Body), 14pt, Lorem ipsum dolor, </a:t>
            </a:r>
            <a:r>
              <a:rPr lang="en-US" err="1"/>
              <a:t>Utvinam</a:t>
            </a:r>
            <a:r>
              <a:rPr lang="en-US"/>
              <a:t> </a:t>
            </a:r>
            <a:r>
              <a:rPr lang="en-US" err="1"/>
              <a:t>nonumy</a:t>
            </a:r>
            <a:r>
              <a:rPr lang="en-US"/>
              <a:t> </a:t>
            </a:r>
            <a:r>
              <a:rPr lang="en-US" err="1"/>
              <a:t>abhorreant</a:t>
            </a:r>
            <a:r>
              <a:rPr lang="en-US"/>
              <a:t> </a:t>
            </a:r>
            <a:r>
              <a:rPr lang="en-US" err="1"/>
              <a:t>sead</a:t>
            </a:r>
            <a:r>
              <a:rPr lang="en-US"/>
              <a:t>. </a:t>
            </a:r>
            <a:r>
              <a:rPr lang="en-US" err="1"/>
              <a:t>Putant</a:t>
            </a:r>
            <a:r>
              <a:rPr lang="en-US"/>
              <a:t> </a:t>
            </a:r>
            <a:r>
              <a:rPr lang="en-US" err="1"/>
              <a:t>probatus</a:t>
            </a:r>
            <a:r>
              <a:rPr lang="en-US"/>
              <a:t> id vis, ad his </a:t>
            </a:r>
            <a:r>
              <a:rPr lang="en-US" err="1"/>
              <a:t>meis</a:t>
            </a:r>
            <a:r>
              <a:rPr lang="en-US"/>
              <a:t> </a:t>
            </a:r>
            <a:r>
              <a:rPr lang="en-US" err="1"/>
              <a:t>habemus</a:t>
            </a:r>
            <a:r>
              <a:rPr lang="en-US"/>
              <a:t> </a:t>
            </a:r>
            <a:r>
              <a:rPr lang="en-US" err="1"/>
              <a:t>repudiare</a:t>
            </a:r>
            <a:r>
              <a:rPr lang="en-US"/>
              <a:t>, has an </a:t>
            </a:r>
            <a:r>
              <a:rPr lang="en-US" err="1"/>
              <a:t>pericul</a:t>
            </a:r>
            <a:r>
              <a:rPr lang="en-US"/>
              <a:t> dolor,</a:t>
            </a:r>
          </a:p>
          <a:p>
            <a:pPr lvl="0"/>
            <a:r>
              <a:rPr lang="en-US"/>
              <a:t> </a:t>
            </a:r>
            <a:r>
              <a:rPr lang="en-US" err="1"/>
              <a:t>Utvinam</a:t>
            </a:r>
            <a:r>
              <a:rPr lang="en-US"/>
              <a:t> </a:t>
            </a:r>
            <a:r>
              <a:rPr lang="en-US" err="1"/>
              <a:t>nonumy</a:t>
            </a:r>
            <a:r>
              <a:rPr lang="en-US"/>
              <a:t> </a:t>
            </a:r>
            <a:r>
              <a:rPr lang="en-US" err="1"/>
              <a:t>abhorreant</a:t>
            </a:r>
            <a:r>
              <a:rPr lang="en-US"/>
              <a:t> </a:t>
            </a:r>
            <a:r>
              <a:rPr lang="en-US" err="1"/>
              <a:t>sead</a:t>
            </a:r>
            <a:r>
              <a:rPr lang="en-US"/>
              <a:t>. </a:t>
            </a:r>
            <a:r>
              <a:rPr lang="en-US" err="1"/>
              <a:t>Putant</a:t>
            </a:r>
            <a:r>
              <a:rPr lang="en-US"/>
              <a:t> </a:t>
            </a:r>
            <a:r>
              <a:rPr lang="en-US" err="1"/>
              <a:t>probatus</a:t>
            </a:r>
            <a:r>
              <a:rPr lang="en-US"/>
              <a:t> id vis, ad his </a:t>
            </a:r>
            <a:r>
              <a:rPr lang="en-US" err="1"/>
              <a:t>meis</a:t>
            </a:r>
            <a:r>
              <a:rPr lang="en-US"/>
              <a:t> </a:t>
            </a:r>
            <a:r>
              <a:rPr lang="en-US" err="1"/>
              <a:t>habemus</a:t>
            </a:r>
            <a:r>
              <a:rPr lang="en-US"/>
              <a:t> </a:t>
            </a:r>
            <a:r>
              <a:rPr lang="en-US" err="1"/>
              <a:t>repudiare</a:t>
            </a:r>
            <a:r>
              <a:rPr lang="en-US"/>
              <a:t>, has an </a:t>
            </a:r>
            <a:r>
              <a:rPr lang="en-US" err="1"/>
              <a:t>pericula</a:t>
            </a:r>
            <a:r>
              <a:rPr lang="en-US"/>
              <a:t> </a:t>
            </a:r>
            <a:r>
              <a:rPr lang="en-US" err="1"/>
              <a:t>tractatos</a:t>
            </a:r>
            <a:r>
              <a:rPr lang="en-US"/>
              <a:t>. </a:t>
            </a:r>
            <a:r>
              <a:rPr lang="en-US" err="1"/>
              <a:t>Nec</a:t>
            </a:r>
            <a:r>
              <a:rPr lang="en-US"/>
              <a:t> </a:t>
            </a:r>
            <a:r>
              <a:rPr lang="en-US" err="1"/>
              <a:t>debitis</a:t>
            </a:r>
            <a:r>
              <a:rPr lang="en-US"/>
              <a:t> </a:t>
            </a:r>
            <a:r>
              <a:rPr lang="en-US" err="1"/>
              <a:t>dissentias</a:t>
            </a:r>
            <a:r>
              <a:rPr lang="en-US"/>
              <a:t> ad. </a:t>
            </a:r>
            <a:r>
              <a:rPr lang="en-US" err="1"/>
              <a:t>Patrioque</a:t>
            </a:r>
            <a:r>
              <a:rPr lang="en-US"/>
              <a:t> </a:t>
            </a:r>
            <a:r>
              <a:rPr lang="en-US" err="1"/>
              <a:t>voluptatum</a:t>
            </a:r>
            <a:r>
              <a:rPr lang="en-US"/>
              <a:t> sed ex, id </a:t>
            </a:r>
            <a:r>
              <a:rPr lang="en-US" err="1"/>
              <a:t>admodum</a:t>
            </a:r>
            <a:r>
              <a:rPr lang="en-US"/>
              <a:t> dolor, </a:t>
            </a:r>
            <a:r>
              <a:rPr lang="en-US" err="1"/>
              <a:t>Utvinam</a:t>
            </a:r>
            <a:r>
              <a:rPr lang="en-US"/>
              <a:t> no</a:t>
            </a:r>
          </a:p>
          <a:p>
            <a:pPr lvl="0"/>
            <a:r>
              <a:rPr lang="en-US" err="1"/>
              <a:t>numy</a:t>
            </a:r>
            <a:r>
              <a:rPr lang="en-US"/>
              <a:t> </a:t>
            </a:r>
            <a:r>
              <a:rPr lang="en-US" err="1"/>
              <a:t>abhorreant</a:t>
            </a:r>
            <a:r>
              <a:rPr lang="en-US"/>
              <a:t> </a:t>
            </a:r>
            <a:r>
              <a:rPr lang="en-US" err="1"/>
              <a:t>sead</a:t>
            </a:r>
            <a:r>
              <a:rPr lang="en-US"/>
              <a:t>. </a:t>
            </a:r>
            <a:r>
              <a:rPr lang="en-US" err="1"/>
              <a:t>Putant</a:t>
            </a:r>
            <a:r>
              <a:rPr lang="en-US"/>
              <a:t> </a:t>
            </a:r>
            <a:r>
              <a:rPr lang="en-US" err="1"/>
              <a:t>probatus</a:t>
            </a:r>
            <a:r>
              <a:rPr lang="en-US"/>
              <a:t> id vis, ad his </a:t>
            </a:r>
            <a:r>
              <a:rPr lang="en-US" err="1"/>
              <a:t>meis</a:t>
            </a:r>
            <a:r>
              <a:rPr lang="en-US"/>
              <a:t> </a:t>
            </a:r>
            <a:r>
              <a:rPr lang="en-US" err="1"/>
              <a:t>habemus</a:t>
            </a:r>
            <a:r>
              <a:rPr lang="en-US"/>
              <a:t> </a:t>
            </a:r>
            <a:r>
              <a:rPr lang="en-US" err="1"/>
              <a:t>repudiare</a:t>
            </a:r>
            <a:r>
              <a:rPr lang="en-US"/>
              <a:t>, has an </a:t>
            </a:r>
            <a:r>
              <a:rPr lang="en-US" err="1"/>
              <a:t>pericula</a:t>
            </a:r>
            <a:r>
              <a:rPr lang="en-US"/>
              <a:t> </a:t>
            </a:r>
            <a:r>
              <a:rPr lang="en-US" err="1"/>
              <a:t>tractatos</a:t>
            </a:r>
            <a:r>
              <a:rPr lang="en-US"/>
              <a:t>. </a:t>
            </a:r>
            <a:r>
              <a:rPr lang="en-US" err="1"/>
              <a:t>Nec</a:t>
            </a:r>
            <a:r>
              <a:rPr lang="en-US"/>
              <a:t> </a:t>
            </a:r>
            <a:r>
              <a:rPr lang="en-US" err="1"/>
              <a:t>debitis</a:t>
            </a:r>
            <a:r>
              <a:rPr lang="en-US"/>
              <a:t> </a:t>
            </a:r>
            <a:r>
              <a:rPr lang="en-US" err="1"/>
              <a:t>dissentias</a:t>
            </a:r>
            <a:r>
              <a:rPr lang="en-US"/>
              <a:t> ad. </a:t>
            </a:r>
            <a:r>
              <a:rPr lang="en-US" err="1"/>
              <a:t>Patrioque</a:t>
            </a:r>
            <a:r>
              <a:rPr lang="en-US"/>
              <a:t> </a:t>
            </a:r>
            <a:r>
              <a:rPr lang="en-US" err="1"/>
              <a:t>voluptatum</a:t>
            </a:r>
            <a:r>
              <a:rPr lang="en-US"/>
              <a:t> sed ex, id </a:t>
            </a:r>
            <a:r>
              <a:rPr lang="en-US" err="1"/>
              <a:t>admodum</a:t>
            </a:r>
            <a:r>
              <a:rPr lang="en-US"/>
              <a:t> a </a:t>
            </a:r>
            <a:r>
              <a:rPr lang="en-US" err="1"/>
              <a:t>tractatos</a:t>
            </a:r>
            <a:r>
              <a:rPr lang="en-US"/>
              <a:t>. </a:t>
            </a:r>
            <a:r>
              <a:rPr lang="en-US" err="1"/>
              <a:t>Nec</a:t>
            </a:r>
            <a:r>
              <a:rPr lang="en-US"/>
              <a:t> </a:t>
            </a:r>
            <a:r>
              <a:rPr lang="en-US" err="1"/>
              <a:t>debitis</a:t>
            </a:r>
            <a:r>
              <a:rPr lang="en-US"/>
              <a:t> </a:t>
            </a:r>
            <a:r>
              <a:rPr lang="en-US" err="1"/>
              <a:t>dissentias</a:t>
            </a:r>
            <a:r>
              <a:rPr lang="en-US"/>
              <a:t> ad. </a:t>
            </a:r>
            <a:r>
              <a:rPr lang="en-US" err="1"/>
              <a:t>Patrioque</a:t>
            </a:r>
            <a:r>
              <a:rPr lang="en-US"/>
              <a:t> </a:t>
            </a:r>
            <a:r>
              <a:rPr lang="en-US" err="1"/>
              <a:t>voluptatum</a:t>
            </a:r>
            <a:r>
              <a:rPr lang="en-US"/>
              <a:t> sed ex, id </a:t>
            </a:r>
            <a:r>
              <a:rPr lang="en-US" err="1"/>
              <a:t>admodum</a:t>
            </a:r>
            <a:r>
              <a:rPr lang="en-US"/>
              <a: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err="1"/>
              <a:t>Utvinam</a:t>
            </a:r>
            <a:r>
              <a:rPr lang="en-US"/>
              <a:t> </a:t>
            </a:r>
            <a:r>
              <a:rPr lang="en-US" err="1"/>
              <a:t>nonumy</a:t>
            </a:r>
            <a:r>
              <a:rPr lang="en-US"/>
              <a:t> </a:t>
            </a:r>
            <a:r>
              <a:rPr lang="en-US" err="1"/>
              <a:t>abhorreant</a:t>
            </a:r>
            <a:r>
              <a:rPr lang="en-US"/>
              <a:t> </a:t>
            </a:r>
            <a:r>
              <a:rPr lang="en-US" err="1"/>
              <a:t>sead</a:t>
            </a:r>
            <a:r>
              <a:rPr lang="en-US"/>
              <a:t>. </a:t>
            </a:r>
            <a:r>
              <a:rPr lang="en-US" err="1"/>
              <a:t>Putant</a:t>
            </a:r>
            <a:r>
              <a:rPr lang="en-US"/>
              <a:t> </a:t>
            </a:r>
            <a:r>
              <a:rPr lang="en-US" err="1"/>
              <a:t>probatus</a:t>
            </a:r>
            <a:r>
              <a:rPr lang="en-US"/>
              <a:t> id vis, ad his </a:t>
            </a:r>
            <a:r>
              <a:rPr lang="en-US" err="1"/>
              <a:t>meis</a:t>
            </a:r>
            <a:r>
              <a:rPr lang="en-US"/>
              <a:t> </a:t>
            </a:r>
            <a:r>
              <a:rPr lang="en-US" err="1"/>
              <a:t>habemus</a:t>
            </a:r>
            <a:r>
              <a:rPr lang="en-US"/>
              <a:t> </a:t>
            </a:r>
            <a:r>
              <a:rPr lang="en-US" err="1"/>
              <a:t>repudiare</a:t>
            </a:r>
            <a:r>
              <a:rPr lang="en-US"/>
              <a:t>, has an </a:t>
            </a:r>
            <a:r>
              <a:rPr lang="en-US" err="1"/>
              <a:t>pericul</a:t>
            </a:r>
            <a:r>
              <a:rPr lang="en-US"/>
              <a:t> dolor, </a:t>
            </a:r>
            <a:r>
              <a:rPr lang="en-US" err="1"/>
              <a:t>Utvinam</a:t>
            </a:r>
            <a:r>
              <a:rPr lang="en-US"/>
              <a:t> </a:t>
            </a:r>
            <a:r>
              <a:rPr lang="en-US" err="1"/>
              <a:t>nonumy</a:t>
            </a:r>
            <a:r>
              <a:rPr lang="en-US"/>
              <a:t> </a:t>
            </a:r>
            <a:r>
              <a:rPr lang="en-US" err="1"/>
              <a:t>abhorreant</a:t>
            </a:r>
            <a:r>
              <a:rPr lang="en-US"/>
              <a:t> </a:t>
            </a:r>
            <a:r>
              <a:rPr lang="en-US" err="1"/>
              <a:t>sead</a:t>
            </a:r>
            <a:r>
              <a:rPr lang="en-US"/>
              <a:t>. </a:t>
            </a:r>
            <a:r>
              <a:rPr lang="en-US" err="1"/>
              <a:t>Putant</a:t>
            </a:r>
            <a:r>
              <a:rPr lang="en-US"/>
              <a:t> </a:t>
            </a:r>
            <a:r>
              <a:rPr lang="en-US" err="1"/>
              <a:t>probatus</a:t>
            </a:r>
            <a:r>
              <a:rPr lang="en-US"/>
              <a:t> id vis, ad his </a:t>
            </a:r>
            <a:r>
              <a:rPr lang="en-US" err="1"/>
              <a:t>meis</a:t>
            </a:r>
            <a:r>
              <a:rPr lang="en-US"/>
              <a:t> </a:t>
            </a:r>
            <a:r>
              <a:rPr lang="en-US" err="1"/>
              <a:t>habemus</a:t>
            </a:r>
            <a:r>
              <a:rPr lang="en-US"/>
              <a:t> </a:t>
            </a:r>
            <a:r>
              <a:rPr lang="en-US" err="1"/>
              <a:t>repudiare</a:t>
            </a:r>
            <a:r>
              <a:rPr lang="en-US"/>
              <a:t>, has an </a:t>
            </a:r>
            <a:r>
              <a:rPr lang="en-US" err="1"/>
              <a:t>pericula</a:t>
            </a:r>
            <a:r>
              <a:rPr lang="en-US"/>
              <a:t> </a:t>
            </a:r>
            <a:r>
              <a:rPr lang="en-US" err="1"/>
              <a:t>tractatos</a:t>
            </a:r>
            <a:r>
              <a:rPr lang="en-US"/>
              <a:t>. </a:t>
            </a:r>
            <a:r>
              <a:rPr lang="en-US" err="1"/>
              <a:t>Nec</a:t>
            </a:r>
            <a:r>
              <a:rPr lang="en-US"/>
              <a:t> </a:t>
            </a:r>
            <a:r>
              <a:rPr lang="en-US" err="1"/>
              <a:t>debitis</a:t>
            </a:r>
            <a:r>
              <a:rPr lang="en-US"/>
              <a:t> </a:t>
            </a:r>
            <a:r>
              <a:rPr lang="en-US" err="1"/>
              <a:t>dissentias</a:t>
            </a:r>
            <a:r>
              <a:rPr lang="en-US"/>
              <a:t> ad. </a:t>
            </a:r>
            <a:r>
              <a:rPr lang="en-US" err="1"/>
              <a:t>Patrioque</a:t>
            </a:r>
            <a:r>
              <a:rPr lang="en-US"/>
              <a:t> </a:t>
            </a:r>
            <a:r>
              <a:rPr lang="en-US" err="1"/>
              <a:t>voluptatum</a:t>
            </a:r>
            <a:r>
              <a:rPr lang="en-US"/>
              <a:t> sed ex, id </a:t>
            </a:r>
            <a:r>
              <a:rPr lang="en-US" err="1"/>
              <a:t>admodum</a:t>
            </a:r>
            <a:r>
              <a:rPr lang="en-US"/>
              <a:t> dolor, </a:t>
            </a:r>
            <a:r>
              <a:rPr lang="en-US" err="1"/>
              <a:t>Utvinam</a:t>
            </a:r>
            <a:r>
              <a:rPr lang="en-US"/>
              <a:t> </a:t>
            </a:r>
            <a:r>
              <a:rPr lang="en-US" err="1"/>
              <a:t>nonumy</a:t>
            </a:r>
            <a:r>
              <a:rPr lang="en-US"/>
              <a:t> </a:t>
            </a:r>
            <a:r>
              <a:rPr lang="en-US" err="1"/>
              <a:t>abhorreant</a:t>
            </a:r>
            <a:r>
              <a:rPr lang="en-US"/>
              <a:t> </a:t>
            </a:r>
            <a:r>
              <a:rPr lang="en-US" err="1"/>
              <a:t>sead</a:t>
            </a:r>
            <a:r>
              <a:rPr lang="en-US"/>
              <a:t>. </a:t>
            </a:r>
            <a:r>
              <a:rPr lang="en-US" err="1"/>
              <a:t>Putant</a:t>
            </a:r>
            <a:r>
              <a:rPr lang="en-US"/>
              <a:t> </a:t>
            </a:r>
            <a:r>
              <a:rPr lang="en-US" err="1"/>
              <a:t>probatus</a:t>
            </a:r>
            <a:r>
              <a:rPr lang="en-US"/>
              <a:t> id vis, ad his </a:t>
            </a:r>
            <a:r>
              <a:rPr lang="en-US" err="1"/>
              <a:t>meis</a:t>
            </a:r>
            <a:r>
              <a:rPr lang="en-US"/>
              <a:t> </a:t>
            </a:r>
            <a:r>
              <a:rPr lang="en-US" err="1"/>
              <a:t>habemus</a:t>
            </a:r>
            <a:r>
              <a:rPr lang="en-US"/>
              <a:t> </a:t>
            </a:r>
            <a:r>
              <a:rPr lang="en-US" err="1"/>
              <a:t>repudiare</a:t>
            </a:r>
            <a:r>
              <a:rPr lang="en-US"/>
              <a:t>, has an </a:t>
            </a:r>
            <a:r>
              <a:rPr lang="en-US" err="1"/>
              <a:t>pericula</a:t>
            </a:r>
            <a:r>
              <a:rPr lang="en-US"/>
              <a:t> </a:t>
            </a:r>
            <a:r>
              <a:rPr lang="en-US" err="1"/>
              <a:t>tractatos</a:t>
            </a:r>
            <a:r>
              <a:rPr lang="en-US"/>
              <a:t>. </a:t>
            </a:r>
            <a:r>
              <a:rPr lang="en-US" err="1"/>
              <a:t>Nec</a:t>
            </a:r>
            <a:r>
              <a:rPr lang="en-US"/>
              <a:t> </a:t>
            </a:r>
            <a:r>
              <a:rPr lang="en-US" err="1"/>
              <a:t>debitis</a:t>
            </a:r>
            <a:r>
              <a:rPr lang="en-US"/>
              <a:t> </a:t>
            </a:r>
            <a:r>
              <a:rPr lang="en-US" err="1"/>
              <a:t>dissentias</a:t>
            </a:r>
            <a:r>
              <a:rPr lang="en-US"/>
              <a:t> ad. </a:t>
            </a:r>
            <a:r>
              <a:rPr lang="en-US" err="1"/>
              <a:t>Patrioque</a:t>
            </a:r>
            <a:r>
              <a:rPr lang="en-US"/>
              <a:t> </a:t>
            </a:r>
            <a:r>
              <a:rPr lang="en-US" err="1"/>
              <a:t>voluptatum</a:t>
            </a:r>
            <a:r>
              <a:rPr lang="en-US"/>
              <a:t> sed ex, id </a:t>
            </a:r>
            <a:r>
              <a:rPr lang="en-US" err="1"/>
              <a:t>admodum</a:t>
            </a:r>
            <a:r>
              <a:rPr lang="en-US"/>
              <a:t> a </a:t>
            </a:r>
            <a:r>
              <a:rPr lang="en-US" err="1"/>
              <a:t>tractatos</a:t>
            </a:r>
            <a:r>
              <a:rPr lang="en-US"/>
              <a:t>. </a:t>
            </a:r>
            <a:r>
              <a:rPr lang="en-US" err="1"/>
              <a:t>Nec</a:t>
            </a:r>
            <a:r>
              <a:rPr lang="en-US"/>
              <a:t> </a:t>
            </a:r>
            <a:r>
              <a:rPr lang="en-US" err="1"/>
              <a:t>debitis</a:t>
            </a:r>
            <a:r>
              <a:rPr lang="en-US"/>
              <a:t> </a:t>
            </a:r>
            <a:r>
              <a:rPr lang="en-US" err="1"/>
              <a:t>dissentias</a:t>
            </a:r>
            <a:r>
              <a:rPr lang="en-US"/>
              <a:t> ad. </a:t>
            </a:r>
            <a:r>
              <a:rPr lang="en-US" err="1"/>
              <a:t>Patrioque</a:t>
            </a:r>
            <a:r>
              <a:rPr lang="en-US"/>
              <a:t> </a:t>
            </a:r>
            <a:r>
              <a:rPr lang="en-US" err="1"/>
              <a:t>voluptatum</a:t>
            </a:r>
            <a:r>
              <a:rPr lang="en-US"/>
              <a:t> sed ex, id </a:t>
            </a:r>
            <a:r>
              <a:rPr lang="en-US" err="1"/>
              <a:t>admodum</a:t>
            </a:r>
            <a:r>
              <a:rPr lang="en-US"/>
              <a:t>.</a:t>
            </a:r>
          </a:p>
          <a:p>
            <a:pPr lvl="0"/>
            <a:r>
              <a:rPr lang="en-US" err="1"/>
              <a:t>nonumy</a:t>
            </a:r>
            <a:r>
              <a:rPr lang="en-US"/>
              <a:t> </a:t>
            </a:r>
            <a:r>
              <a:rPr lang="en-US" err="1"/>
              <a:t>abhorreant</a:t>
            </a:r>
            <a:r>
              <a:rPr lang="en-US"/>
              <a:t> </a:t>
            </a:r>
            <a:r>
              <a:rPr lang="en-US" err="1"/>
              <a:t>sead</a:t>
            </a:r>
            <a:r>
              <a:rPr lang="en-US"/>
              <a:t>. </a:t>
            </a:r>
            <a:r>
              <a:rPr lang="en-US" err="1"/>
              <a:t>Putant</a:t>
            </a:r>
            <a:r>
              <a:rPr lang="en-US"/>
              <a:t> </a:t>
            </a:r>
            <a:r>
              <a:rPr lang="en-US" err="1"/>
              <a:t>probatus</a:t>
            </a:r>
            <a:r>
              <a:rPr lang="en-US"/>
              <a:t> id vis, ad his </a:t>
            </a:r>
            <a:r>
              <a:rPr lang="en-US" err="1"/>
              <a:t>meis</a:t>
            </a:r>
            <a:r>
              <a:rPr lang="en-US"/>
              <a:t> </a:t>
            </a:r>
            <a:r>
              <a:rPr lang="en-US" err="1"/>
              <a:t>habemus</a:t>
            </a:r>
            <a:r>
              <a:rPr lang="en-US"/>
              <a:t> </a:t>
            </a:r>
            <a:r>
              <a:rPr lang="en-US" err="1"/>
              <a:t>repudiare</a:t>
            </a:r>
            <a:r>
              <a:rPr lang="en-US"/>
              <a:t>, has an </a:t>
            </a:r>
            <a:r>
              <a:rPr lang="en-US" err="1"/>
              <a:t>pericul</a:t>
            </a:r>
            <a:r>
              <a:rPr lang="en-US"/>
              <a:t> dolor,</a:t>
            </a:r>
          </a:p>
          <a:p>
            <a:pPr lvl="0"/>
            <a:r>
              <a:rPr lang="en-US"/>
              <a:t> </a:t>
            </a:r>
            <a:r>
              <a:rPr lang="en-US" err="1"/>
              <a:t>Utvinam</a:t>
            </a:r>
            <a:r>
              <a:rPr lang="en-US"/>
              <a:t> </a:t>
            </a:r>
            <a:r>
              <a:rPr lang="en-US" err="1"/>
              <a:t>nonumy</a:t>
            </a:r>
            <a:r>
              <a:rPr lang="en-US"/>
              <a:t> </a:t>
            </a:r>
            <a:r>
              <a:rPr lang="en-US" err="1"/>
              <a:t>abhorreant</a:t>
            </a:r>
            <a:r>
              <a:rPr lang="en-US"/>
              <a:t> </a:t>
            </a:r>
            <a:r>
              <a:rPr lang="en-US" err="1"/>
              <a:t>sead</a:t>
            </a:r>
            <a:r>
              <a:rPr lang="en-US"/>
              <a:t>. </a:t>
            </a:r>
            <a:r>
              <a:rPr lang="en-US" err="1"/>
              <a:t>Putant</a:t>
            </a:r>
            <a:r>
              <a:rPr lang="en-US"/>
              <a:t> </a:t>
            </a:r>
            <a:r>
              <a:rPr lang="en-US" err="1"/>
              <a:t>probatus</a:t>
            </a:r>
            <a:r>
              <a:rPr lang="en-US"/>
              <a:t> id vis, ad his </a:t>
            </a:r>
            <a:r>
              <a:rPr lang="en-US" err="1"/>
              <a:t>meis</a:t>
            </a:r>
            <a:r>
              <a:rPr lang="en-US"/>
              <a:t> </a:t>
            </a:r>
            <a:r>
              <a:rPr lang="en-US" err="1"/>
              <a:t>habemus</a:t>
            </a:r>
            <a:r>
              <a:rPr lang="en-US"/>
              <a:t> </a:t>
            </a:r>
            <a:r>
              <a:rPr lang="en-US" err="1"/>
              <a:t>repudiare</a:t>
            </a:r>
            <a:r>
              <a:rPr lang="en-US"/>
              <a:t>, has an </a:t>
            </a:r>
            <a:r>
              <a:rPr lang="en-US" err="1"/>
              <a:t>pericula</a:t>
            </a:r>
            <a:r>
              <a:rPr lang="en-US"/>
              <a:t> </a:t>
            </a:r>
            <a:r>
              <a:rPr lang="en-US" err="1"/>
              <a:t>tractatos</a:t>
            </a:r>
            <a:r>
              <a:rPr lang="en-US"/>
              <a:t>. </a:t>
            </a:r>
            <a:r>
              <a:rPr lang="en-US" err="1"/>
              <a:t>Nec</a:t>
            </a:r>
            <a:r>
              <a:rPr lang="en-US"/>
              <a:t> </a:t>
            </a:r>
            <a:r>
              <a:rPr lang="en-US" err="1"/>
              <a:t>debitis</a:t>
            </a:r>
            <a:r>
              <a:rPr lang="en-US"/>
              <a:t> </a:t>
            </a:r>
            <a:r>
              <a:rPr lang="en-US" err="1"/>
              <a:t>dissentias</a:t>
            </a:r>
            <a:r>
              <a:rPr lang="en-US"/>
              <a:t> ad. </a:t>
            </a:r>
            <a:r>
              <a:rPr lang="en-US" err="1"/>
              <a:t>Patrioque</a:t>
            </a:r>
            <a:r>
              <a:rPr lang="en-US"/>
              <a:t> </a:t>
            </a:r>
            <a:r>
              <a:rPr lang="en-US" err="1"/>
              <a:t>voluptatum</a:t>
            </a:r>
            <a:r>
              <a:rPr lang="en-US"/>
              <a:t> sed</a:t>
            </a:r>
          </a:p>
          <a:p>
            <a:pPr lvl="0"/>
            <a:endParaRPr lang="en-US"/>
          </a:p>
          <a:p>
            <a:pPr lvl="0"/>
            <a:endParaRPr lang="en-US"/>
          </a:p>
        </p:txBody>
      </p:sp>
      <p:sp>
        <p:nvSpPr>
          <p:cNvPr id="8" name="Rectangle 7">
            <a:extLst>
              <a:ext uri="{FF2B5EF4-FFF2-40B4-BE49-F238E27FC236}">
                <a16:creationId xmlns:a16="http://schemas.microsoft.com/office/drawing/2014/main" id="{71DF48B9-68C8-1F4E-A77E-65E3382334C1}"/>
              </a:ext>
            </a:extLst>
          </p:cNvPr>
          <p:cNvSpPr/>
          <p:nvPr userDrawn="1"/>
        </p:nvSpPr>
        <p:spPr>
          <a:xfrm>
            <a:off x="0" y="6146394"/>
            <a:ext cx="12198350" cy="711606"/>
          </a:xfrm>
          <a:prstGeom prst="rect">
            <a:avLst/>
          </a:prstGeom>
          <a:solidFill>
            <a:srgbClr val="183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B05F790-49C3-964F-9E5A-EAF06D7E719A}"/>
              </a:ext>
            </a:extLst>
          </p:cNvPr>
          <p:cNvSpPr>
            <a:spLocks noGrp="1"/>
          </p:cNvSpPr>
          <p:nvPr>
            <p:ph type="title" hasCustomPrompt="1"/>
          </p:nvPr>
        </p:nvSpPr>
        <p:spPr>
          <a:xfrm>
            <a:off x="609918" y="294200"/>
            <a:ext cx="10978515" cy="590400"/>
          </a:xfrm>
          <a:prstGeom prst="rect">
            <a:avLst/>
          </a:prstGeom>
        </p:spPr>
        <p:txBody>
          <a:bodyPr/>
          <a:lstStyle>
            <a:lvl1pPr>
              <a:defRPr sz="3200" baseline="0">
                <a:solidFill>
                  <a:srgbClr val="183121"/>
                </a:solidFill>
                <a:latin typeface="+mn-lt"/>
              </a:defRPr>
            </a:lvl1pPr>
          </a:lstStyle>
          <a:p>
            <a:r>
              <a:rPr lang="en-US" err="1"/>
              <a:t>Te</a:t>
            </a:r>
            <a:r>
              <a:rPr lang="en-US"/>
              <a:t> </a:t>
            </a:r>
            <a:r>
              <a:rPr lang="en-US" err="1"/>
              <a:t>reo</a:t>
            </a:r>
            <a:r>
              <a:rPr lang="en-US"/>
              <a:t> Māori heading in bold | Heading</a:t>
            </a:r>
            <a:endParaRPr lang="en-GB"/>
          </a:p>
        </p:txBody>
      </p:sp>
      <p:pic>
        <p:nvPicPr>
          <p:cNvPr id="3" name="Picture 2">
            <a:extLst>
              <a:ext uri="{FF2B5EF4-FFF2-40B4-BE49-F238E27FC236}">
                <a16:creationId xmlns:a16="http://schemas.microsoft.com/office/drawing/2014/main" id="{B4BDCDC4-6997-714E-4129-6E4AE0D0DACA}"/>
              </a:ext>
            </a:extLst>
          </p:cNvPr>
          <p:cNvPicPr>
            <a:picLocks noChangeAspect="1"/>
          </p:cNvPicPr>
          <p:nvPr userDrawn="1"/>
        </p:nvPicPr>
        <p:blipFill>
          <a:blip r:embed="rId2"/>
          <a:stretch>
            <a:fillRect/>
          </a:stretch>
        </p:blipFill>
        <p:spPr>
          <a:xfrm>
            <a:off x="9626010" y="6081243"/>
            <a:ext cx="2662910" cy="870567"/>
          </a:xfrm>
          <a:prstGeom prst="rect">
            <a:avLst/>
          </a:prstGeom>
        </p:spPr>
      </p:pic>
    </p:spTree>
    <p:extLst>
      <p:ext uri="{BB962C8B-B14F-4D97-AF65-F5344CB8AC3E}">
        <p14:creationId xmlns:p14="http://schemas.microsoft.com/office/powerpoint/2010/main" val="1233246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_brea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825CE71-A69E-6C46-A3B3-EA8BD50A9E52}"/>
              </a:ext>
            </a:extLst>
          </p:cNvPr>
          <p:cNvSpPr/>
          <p:nvPr userDrawn="1"/>
        </p:nvSpPr>
        <p:spPr>
          <a:xfrm>
            <a:off x="743723" y="2576962"/>
            <a:ext cx="5677373" cy="31407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B1BAD68-5C2D-3340-A241-73FFD28B689A}"/>
              </a:ext>
            </a:extLst>
          </p:cNvPr>
          <p:cNvSpPr/>
          <p:nvPr userDrawn="1"/>
        </p:nvSpPr>
        <p:spPr>
          <a:xfrm>
            <a:off x="0" y="0"/>
            <a:ext cx="12198350" cy="6858000"/>
          </a:xfrm>
          <a:prstGeom prst="rect">
            <a:avLst/>
          </a:prstGeom>
          <a:solidFill>
            <a:srgbClr val="183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그림 개체 틀 2">
            <a:extLst>
              <a:ext uri="{FF2B5EF4-FFF2-40B4-BE49-F238E27FC236}">
                <a16:creationId xmlns:a16="http://schemas.microsoft.com/office/drawing/2014/main" id="{F15C7F3F-06B8-AA4E-ADEF-DBF62AF4F3FB}"/>
              </a:ext>
            </a:extLst>
          </p:cNvPr>
          <p:cNvSpPr>
            <a:spLocks noGrp="1"/>
          </p:cNvSpPr>
          <p:nvPr>
            <p:ph type="pic" sz="quarter" idx="14" hasCustomPrompt="1"/>
          </p:nvPr>
        </p:nvSpPr>
        <p:spPr>
          <a:xfrm>
            <a:off x="-20114" y="0"/>
            <a:ext cx="5486400" cy="6868686"/>
          </a:xfrm>
          <a:prstGeom prst="rect">
            <a:avLst/>
          </a:prstGeom>
          <a:solidFill>
            <a:schemeClr val="bg1">
              <a:lumMod val="9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buNone/>
              <a:defRPr lang="ko-KR" altLang="en-US" sz="1600" dirty="0">
                <a:solidFill>
                  <a:schemeClr val="tx1">
                    <a:lumMod val="75000"/>
                    <a:lumOff val="25000"/>
                  </a:schemeClr>
                </a:solidFill>
              </a:defRPr>
            </a:lvl1pPr>
          </a:lstStyle>
          <a:p>
            <a:pPr marL="0" lvl="0" algn="ctr"/>
            <a:r>
              <a:rPr lang="en-US" altLang="ko-KR"/>
              <a:t>Place Your Picture Here</a:t>
            </a:r>
            <a:endParaRPr lang="ko-KR" altLang="en-US"/>
          </a:p>
        </p:txBody>
      </p:sp>
      <p:sp>
        <p:nvSpPr>
          <p:cNvPr id="13" name="Title 12">
            <a:extLst>
              <a:ext uri="{FF2B5EF4-FFF2-40B4-BE49-F238E27FC236}">
                <a16:creationId xmlns:a16="http://schemas.microsoft.com/office/drawing/2014/main" id="{46E72CE7-FE0C-DB4F-803F-2494D264BC0A}"/>
              </a:ext>
            </a:extLst>
          </p:cNvPr>
          <p:cNvSpPr>
            <a:spLocks noGrp="1"/>
          </p:cNvSpPr>
          <p:nvPr>
            <p:ph type="title" hasCustomPrompt="1"/>
          </p:nvPr>
        </p:nvSpPr>
        <p:spPr>
          <a:xfrm>
            <a:off x="5838147" y="2391679"/>
            <a:ext cx="6074174" cy="2074642"/>
          </a:xfrm>
          <a:prstGeom prst="rect">
            <a:avLst/>
          </a:prstGeom>
        </p:spPr>
        <p:txBody>
          <a:bodyPr anchor="ctr"/>
          <a:lstStyle>
            <a:lvl1pPr algn="l">
              <a:defRPr sz="4800" b="0" i="0" baseline="0">
                <a:solidFill>
                  <a:schemeClr val="bg1"/>
                </a:solidFill>
                <a:latin typeface="+mn-lt"/>
                <a:cs typeface="Calibri" panose="020F0502020204030204" pitchFamily="34" charset="0"/>
              </a:defRPr>
            </a:lvl1pPr>
          </a:lstStyle>
          <a:p>
            <a:r>
              <a:rPr lang="en-GB" err="1"/>
              <a:t>Te</a:t>
            </a:r>
            <a:r>
              <a:rPr lang="en-GB"/>
              <a:t> </a:t>
            </a:r>
            <a:r>
              <a:rPr lang="en-GB" err="1"/>
              <a:t>reo</a:t>
            </a:r>
            <a:r>
              <a:rPr lang="en-GB"/>
              <a:t> Māori heading |</a:t>
            </a:r>
            <a:br>
              <a:rPr lang="en-GB"/>
            </a:br>
            <a:r>
              <a:rPr lang="en-GB"/>
              <a:t>Section break heading</a:t>
            </a:r>
            <a:br>
              <a:rPr lang="en-GB"/>
            </a:br>
            <a:r>
              <a:rPr lang="en-GB"/>
              <a:t>Calibri (Body) 48pt</a:t>
            </a:r>
            <a:endParaRPr lang="en-US"/>
          </a:p>
        </p:txBody>
      </p:sp>
      <p:pic>
        <p:nvPicPr>
          <p:cNvPr id="3" name="Picture 2">
            <a:extLst>
              <a:ext uri="{FF2B5EF4-FFF2-40B4-BE49-F238E27FC236}">
                <a16:creationId xmlns:a16="http://schemas.microsoft.com/office/drawing/2014/main" id="{4266A949-46B2-5978-C6DE-4C542577DA7B}"/>
              </a:ext>
            </a:extLst>
          </p:cNvPr>
          <p:cNvPicPr>
            <a:picLocks noChangeAspect="1"/>
          </p:cNvPicPr>
          <p:nvPr userDrawn="1"/>
        </p:nvPicPr>
        <p:blipFill>
          <a:blip r:embed="rId2"/>
          <a:stretch>
            <a:fillRect/>
          </a:stretch>
        </p:blipFill>
        <p:spPr>
          <a:xfrm>
            <a:off x="9626010" y="6081243"/>
            <a:ext cx="2662910" cy="870567"/>
          </a:xfrm>
          <a:prstGeom prst="rect">
            <a:avLst/>
          </a:prstGeom>
        </p:spPr>
      </p:pic>
    </p:spTree>
    <p:extLst>
      <p:ext uri="{BB962C8B-B14F-4D97-AF65-F5344CB8AC3E}">
        <p14:creationId xmlns:p14="http://schemas.microsoft.com/office/powerpoint/2010/main" val="3006073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hank you">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45C0AEA-11E2-714D-B28F-11F3DD9C8B45}"/>
              </a:ext>
            </a:extLst>
          </p:cNvPr>
          <p:cNvSpPr/>
          <p:nvPr userDrawn="1"/>
        </p:nvSpPr>
        <p:spPr>
          <a:xfrm>
            <a:off x="0" y="0"/>
            <a:ext cx="12198350" cy="6858000"/>
          </a:xfrm>
          <a:prstGeom prst="rect">
            <a:avLst/>
          </a:prstGeom>
          <a:solidFill>
            <a:srgbClr val="183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70B5198F-9EED-774C-9F3C-89AC9FD10048}"/>
              </a:ext>
            </a:extLst>
          </p:cNvPr>
          <p:cNvSpPr txBox="1">
            <a:spLocks/>
          </p:cNvSpPr>
          <p:nvPr userDrawn="1"/>
        </p:nvSpPr>
        <p:spPr>
          <a:xfrm>
            <a:off x="8300719" y="1148080"/>
            <a:ext cx="3731297" cy="134797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i="1">
              <a:solidFill>
                <a:schemeClr val="bg1"/>
              </a:solidFill>
              <a:latin typeface="Calibri" panose="020F0502020204030204" pitchFamily="34" charset="0"/>
            </a:endParaRPr>
          </a:p>
        </p:txBody>
      </p:sp>
      <p:sp>
        <p:nvSpPr>
          <p:cNvPr id="6" name="Title 12">
            <a:extLst>
              <a:ext uri="{FF2B5EF4-FFF2-40B4-BE49-F238E27FC236}">
                <a16:creationId xmlns:a16="http://schemas.microsoft.com/office/drawing/2014/main" id="{14F69338-B6F8-9D6D-68F2-8C8944C492FC}"/>
              </a:ext>
            </a:extLst>
          </p:cNvPr>
          <p:cNvSpPr>
            <a:spLocks noGrp="1"/>
          </p:cNvSpPr>
          <p:nvPr>
            <p:ph type="title" hasCustomPrompt="1"/>
          </p:nvPr>
        </p:nvSpPr>
        <p:spPr>
          <a:xfrm>
            <a:off x="0" y="2443865"/>
            <a:ext cx="12198350" cy="1970269"/>
          </a:xfrm>
          <a:prstGeom prst="rect">
            <a:avLst/>
          </a:prstGeom>
        </p:spPr>
        <p:txBody>
          <a:bodyPr anchor="ctr"/>
          <a:lstStyle>
            <a:lvl1pPr algn="ctr">
              <a:defRPr sz="4800" b="0" i="0" baseline="0">
                <a:solidFill>
                  <a:schemeClr val="bg1"/>
                </a:solidFill>
                <a:latin typeface="+mn-lt"/>
                <a:cs typeface="Calibri" panose="020F0502020204030204" pitchFamily="34" charset="0"/>
              </a:defRPr>
            </a:lvl1pPr>
          </a:lstStyle>
          <a:p>
            <a:r>
              <a:rPr lang="en-GB" err="1"/>
              <a:t>Te</a:t>
            </a:r>
            <a:r>
              <a:rPr lang="en-GB"/>
              <a:t> </a:t>
            </a:r>
            <a:r>
              <a:rPr lang="en-GB" err="1"/>
              <a:t>reo</a:t>
            </a:r>
            <a:r>
              <a:rPr lang="en-GB"/>
              <a:t> Māori heading | Section break heading</a:t>
            </a:r>
            <a:endParaRPr lang="en-US"/>
          </a:p>
        </p:txBody>
      </p:sp>
      <p:pic>
        <p:nvPicPr>
          <p:cNvPr id="8" name="Picture 7">
            <a:extLst>
              <a:ext uri="{FF2B5EF4-FFF2-40B4-BE49-F238E27FC236}">
                <a16:creationId xmlns:a16="http://schemas.microsoft.com/office/drawing/2014/main" id="{3140203B-E285-BE86-E07A-0021400229CB}"/>
              </a:ext>
            </a:extLst>
          </p:cNvPr>
          <p:cNvPicPr>
            <a:picLocks noChangeAspect="1"/>
          </p:cNvPicPr>
          <p:nvPr userDrawn="1"/>
        </p:nvPicPr>
        <p:blipFill>
          <a:blip r:embed="rId2"/>
          <a:stretch>
            <a:fillRect/>
          </a:stretch>
        </p:blipFill>
        <p:spPr>
          <a:xfrm>
            <a:off x="9626010" y="6081243"/>
            <a:ext cx="2662910" cy="870567"/>
          </a:xfrm>
          <a:prstGeom prst="rect">
            <a:avLst/>
          </a:prstGeom>
        </p:spPr>
      </p:pic>
    </p:spTree>
    <p:extLst>
      <p:ext uri="{BB962C8B-B14F-4D97-AF65-F5344CB8AC3E}">
        <p14:creationId xmlns:p14="http://schemas.microsoft.com/office/powerpoint/2010/main" val="909978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inks">
    <p:spTree>
      <p:nvGrpSpPr>
        <p:cNvPr id="1" name=""/>
        <p:cNvGrpSpPr/>
        <p:nvPr/>
      </p:nvGrpSpPr>
      <p:grpSpPr>
        <a:xfrm>
          <a:off x="0" y="0"/>
          <a:ext cx="0" cy="0"/>
          <a:chOff x="0" y="0"/>
          <a:chExt cx="0" cy="0"/>
        </a:xfrm>
      </p:grpSpPr>
      <p:sp>
        <p:nvSpPr>
          <p:cNvPr id="5" name="Line 10">
            <a:extLst>
              <a:ext uri="{FF2B5EF4-FFF2-40B4-BE49-F238E27FC236}">
                <a16:creationId xmlns:a16="http://schemas.microsoft.com/office/drawing/2014/main" id="{9187AA07-56F4-A143-87AD-661EC2BE1DC0}"/>
              </a:ext>
            </a:extLst>
          </p:cNvPr>
          <p:cNvSpPr>
            <a:spLocks noChangeShapeType="1"/>
          </p:cNvSpPr>
          <p:nvPr userDrawn="1"/>
        </p:nvSpPr>
        <p:spPr bwMode="auto">
          <a:xfrm>
            <a:off x="609918" y="907750"/>
            <a:ext cx="10980000" cy="0"/>
          </a:xfrm>
          <a:prstGeom prst="line">
            <a:avLst/>
          </a:prstGeom>
          <a:noFill/>
          <a:ln w="19050">
            <a:solidFill>
              <a:srgbClr val="18312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a:solidFill>
                <a:schemeClr val="bg1"/>
              </a:solidFill>
            </a:endParaRPr>
          </a:p>
        </p:txBody>
      </p:sp>
      <p:sp>
        <p:nvSpPr>
          <p:cNvPr id="6" name="Text Placeholder 8">
            <a:extLst>
              <a:ext uri="{FF2B5EF4-FFF2-40B4-BE49-F238E27FC236}">
                <a16:creationId xmlns:a16="http://schemas.microsoft.com/office/drawing/2014/main" id="{96DCB190-3C7E-F94E-A024-BD06A4618B43}"/>
              </a:ext>
            </a:extLst>
          </p:cNvPr>
          <p:cNvSpPr>
            <a:spLocks noGrp="1"/>
          </p:cNvSpPr>
          <p:nvPr>
            <p:ph type="body" sz="quarter" idx="17" hasCustomPrompt="1"/>
          </p:nvPr>
        </p:nvSpPr>
        <p:spPr>
          <a:xfrm>
            <a:off x="608434" y="1137920"/>
            <a:ext cx="10979999" cy="373807"/>
          </a:xfrm>
          <a:prstGeom prst="rect">
            <a:avLst/>
          </a:prstGeom>
        </p:spPr>
        <p:txBody>
          <a:bodyPr/>
          <a:lstStyle>
            <a:lvl1pPr marL="0" indent="0">
              <a:buNone/>
              <a:defRPr sz="1800" b="1" i="0">
                <a:latin typeface="+mn-lt"/>
              </a:defRPr>
            </a:lvl1pPr>
          </a:lstStyle>
          <a:p>
            <a:pPr lvl="0"/>
            <a:r>
              <a:rPr lang="en-US"/>
              <a:t>Intro to go here Calibri (Body) Bold 18pt</a:t>
            </a:r>
          </a:p>
        </p:txBody>
      </p:sp>
      <p:sp>
        <p:nvSpPr>
          <p:cNvPr id="7" name="Text Placeholder 8">
            <a:extLst>
              <a:ext uri="{FF2B5EF4-FFF2-40B4-BE49-F238E27FC236}">
                <a16:creationId xmlns:a16="http://schemas.microsoft.com/office/drawing/2014/main" id="{F550440F-D400-0F45-B784-3E1372955F72}"/>
              </a:ext>
            </a:extLst>
          </p:cNvPr>
          <p:cNvSpPr>
            <a:spLocks noGrp="1"/>
          </p:cNvSpPr>
          <p:nvPr>
            <p:ph type="body" sz="quarter" idx="18" hasCustomPrompt="1"/>
          </p:nvPr>
        </p:nvSpPr>
        <p:spPr>
          <a:xfrm>
            <a:off x="608435" y="1741896"/>
            <a:ext cx="10979997" cy="3335713"/>
          </a:xfrm>
          <a:prstGeom prst="rect">
            <a:avLst/>
          </a:prstGeom>
        </p:spPr>
        <p:txBody>
          <a:bodyPr/>
          <a:lstStyle>
            <a:lvl1pPr marL="285750" indent="-285750">
              <a:lnSpc>
                <a:spcPct val="100000"/>
              </a:lnSpc>
              <a:buFont typeface="Arial" panose="020B0604020202020204" pitchFamily="34" charset="0"/>
              <a:buChar char="•"/>
              <a:defRPr sz="1200" baseline="0">
                <a:latin typeface="Century Gothic" panose="020B0502020202020204" pitchFamily="34" charset="0"/>
              </a:defRPr>
            </a:lvl1pPr>
            <a:lvl2pPr marL="1800">
              <a:defRPr sz="1000" b="0" i="0">
                <a:latin typeface="+mn-lt"/>
              </a:defRPr>
            </a:lvl2pPr>
          </a:lstStyle>
          <a:p>
            <a:pPr lvl="1"/>
            <a:r>
              <a:rPr lang="en-US"/>
              <a:t>Content Calibri (Body), 10pt, Lorem ipsum </a:t>
            </a:r>
            <a:r>
              <a:rPr lang="en-US" err="1"/>
              <a:t>dolo</a:t>
            </a:r>
            <a:endParaRPr lang="en-US"/>
          </a:p>
          <a:p>
            <a:pPr lvl="1"/>
            <a:r>
              <a:rPr lang="en-US" err="1"/>
              <a:t>Utvinam</a:t>
            </a:r>
            <a:r>
              <a:rPr lang="en-US"/>
              <a:t> </a:t>
            </a:r>
            <a:r>
              <a:rPr lang="en-US" err="1"/>
              <a:t>nonumy</a:t>
            </a:r>
            <a:r>
              <a:rPr lang="en-US"/>
              <a:t> </a:t>
            </a:r>
            <a:r>
              <a:rPr lang="en-US" err="1"/>
              <a:t>abhorreant</a:t>
            </a:r>
            <a:r>
              <a:rPr lang="en-US"/>
              <a:t> </a:t>
            </a:r>
            <a:r>
              <a:rPr lang="en-US" err="1"/>
              <a:t>sead</a:t>
            </a:r>
            <a:r>
              <a:rPr lang="en-US"/>
              <a:t>. </a:t>
            </a:r>
            <a:r>
              <a:rPr lang="en-US" err="1"/>
              <a:t>Putant</a:t>
            </a:r>
            <a:r>
              <a:rPr lang="en-US"/>
              <a:t> </a:t>
            </a:r>
            <a:r>
              <a:rPr lang="en-US" err="1"/>
              <a:t>probatus</a:t>
            </a:r>
            <a:r>
              <a:rPr lang="en-US"/>
              <a:t> id vis</a:t>
            </a:r>
          </a:p>
          <a:p>
            <a:pPr lvl="1"/>
            <a:r>
              <a:rPr lang="en-US"/>
              <a:t>Ahis </a:t>
            </a:r>
            <a:r>
              <a:rPr lang="en-US" err="1"/>
              <a:t>meis</a:t>
            </a:r>
            <a:r>
              <a:rPr lang="en-US"/>
              <a:t> </a:t>
            </a:r>
            <a:r>
              <a:rPr lang="en-US" err="1"/>
              <a:t>habemus</a:t>
            </a:r>
            <a:r>
              <a:rPr lang="en-US"/>
              <a:t> </a:t>
            </a:r>
            <a:r>
              <a:rPr lang="en-US" err="1"/>
              <a:t>repudiare</a:t>
            </a:r>
            <a:r>
              <a:rPr lang="en-US"/>
              <a:t>, has an </a:t>
            </a:r>
            <a:r>
              <a:rPr lang="en-US" err="1"/>
              <a:t>pericul</a:t>
            </a:r>
            <a:r>
              <a:rPr lang="en-US"/>
              <a:t> dolor</a:t>
            </a:r>
          </a:p>
        </p:txBody>
      </p:sp>
      <p:sp>
        <p:nvSpPr>
          <p:cNvPr id="8" name="Rectangle 7">
            <a:extLst>
              <a:ext uri="{FF2B5EF4-FFF2-40B4-BE49-F238E27FC236}">
                <a16:creationId xmlns:a16="http://schemas.microsoft.com/office/drawing/2014/main" id="{55E6ECB3-372F-CB44-9D58-F64F8326D8E7}"/>
              </a:ext>
            </a:extLst>
          </p:cNvPr>
          <p:cNvSpPr/>
          <p:nvPr userDrawn="1"/>
        </p:nvSpPr>
        <p:spPr>
          <a:xfrm>
            <a:off x="0" y="6146394"/>
            <a:ext cx="12198350" cy="711606"/>
          </a:xfrm>
          <a:prstGeom prst="rect">
            <a:avLst/>
          </a:prstGeom>
          <a:solidFill>
            <a:srgbClr val="183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5F281775-03FD-CA43-A546-01A2D06DD501}"/>
              </a:ext>
            </a:extLst>
          </p:cNvPr>
          <p:cNvSpPr>
            <a:spLocks noGrp="1"/>
          </p:cNvSpPr>
          <p:nvPr>
            <p:ph type="title" hasCustomPrompt="1"/>
          </p:nvPr>
        </p:nvSpPr>
        <p:spPr>
          <a:xfrm>
            <a:off x="609918" y="294200"/>
            <a:ext cx="10978515" cy="590400"/>
          </a:xfrm>
          <a:prstGeom prst="rect">
            <a:avLst/>
          </a:prstGeom>
        </p:spPr>
        <p:txBody>
          <a:bodyPr/>
          <a:lstStyle>
            <a:lvl1pPr>
              <a:defRPr sz="3200" baseline="0">
                <a:solidFill>
                  <a:srgbClr val="183121"/>
                </a:solidFill>
                <a:latin typeface="+mn-lt"/>
              </a:defRPr>
            </a:lvl1pPr>
          </a:lstStyle>
          <a:p>
            <a:r>
              <a:rPr lang="en-US" err="1"/>
              <a:t>Te</a:t>
            </a:r>
            <a:r>
              <a:rPr lang="en-US"/>
              <a:t> </a:t>
            </a:r>
            <a:r>
              <a:rPr lang="en-US" err="1"/>
              <a:t>reo</a:t>
            </a:r>
            <a:r>
              <a:rPr lang="en-US"/>
              <a:t> Māori heading in bold | Heading</a:t>
            </a:r>
            <a:endParaRPr lang="en-GB"/>
          </a:p>
        </p:txBody>
      </p:sp>
      <p:pic>
        <p:nvPicPr>
          <p:cNvPr id="3" name="Picture 2">
            <a:extLst>
              <a:ext uri="{FF2B5EF4-FFF2-40B4-BE49-F238E27FC236}">
                <a16:creationId xmlns:a16="http://schemas.microsoft.com/office/drawing/2014/main" id="{5C6B96FE-D7A3-6A7A-6D21-4B8D26E9B1E0}"/>
              </a:ext>
            </a:extLst>
          </p:cNvPr>
          <p:cNvPicPr>
            <a:picLocks noChangeAspect="1"/>
          </p:cNvPicPr>
          <p:nvPr userDrawn="1"/>
        </p:nvPicPr>
        <p:blipFill>
          <a:blip r:embed="rId2"/>
          <a:stretch>
            <a:fillRect/>
          </a:stretch>
        </p:blipFill>
        <p:spPr>
          <a:xfrm>
            <a:off x="9626010" y="6081243"/>
            <a:ext cx="2662910" cy="870567"/>
          </a:xfrm>
          <a:prstGeom prst="rect">
            <a:avLst/>
          </a:prstGeom>
        </p:spPr>
      </p:pic>
    </p:spTree>
    <p:extLst>
      <p:ext uri="{BB962C8B-B14F-4D97-AF65-F5344CB8AC3E}">
        <p14:creationId xmlns:p14="http://schemas.microsoft.com/office/powerpoint/2010/main" val="4000950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45C0AEA-11E2-714D-B28F-11F3DD9C8B45}"/>
              </a:ext>
            </a:extLst>
          </p:cNvPr>
          <p:cNvSpPr/>
          <p:nvPr userDrawn="1"/>
        </p:nvSpPr>
        <p:spPr>
          <a:xfrm>
            <a:off x="0" y="0"/>
            <a:ext cx="12198350" cy="6858000"/>
          </a:xfrm>
          <a:prstGeom prst="rect">
            <a:avLst/>
          </a:prstGeom>
          <a:solidFill>
            <a:srgbClr val="183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70B5198F-9EED-774C-9F3C-89AC9FD10048}"/>
              </a:ext>
            </a:extLst>
          </p:cNvPr>
          <p:cNvSpPr txBox="1">
            <a:spLocks/>
          </p:cNvSpPr>
          <p:nvPr userDrawn="1"/>
        </p:nvSpPr>
        <p:spPr>
          <a:xfrm>
            <a:off x="8300719" y="1148080"/>
            <a:ext cx="3731297" cy="134797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i="1">
              <a:solidFill>
                <a:schemeClr val="bg1"/>
              </a:solidFill>
              <a:latin typeface="Calibri" panose="020F0502020204030204" pitchFamily="34" charset="0"/>
            </a:endParaRPr>
          </a:p>
        </p:txBody>
      </p:sp>
      <p:sp>
        <p:nvSpPr>
          <p:cNvPr id="7" name="Title 1">
            <a:extLst>
              <a:ext uri="{FF2B5EF4-FFF2-40B4-BE49-F238E27FC236}">
                <a16:creationId xmlns:a16="http://schemas.microsoft.com/office/drawing/2014/main" id="{B9C9DBD8-CE8A-514E-87D3-FB2A17F77171}"/>
              </a:ext>
            </a:extLst>
          </p:cNvPr>
          <p:cNvSpPr>
            <a:spLocks noGrp="1"/>
          </p:cNvSpPr>
          <p:nvPr>
            <p:ph type="title" hasCustomPrompt="1"/>
          </p:nvPr>
        </p:nvSpPr>
        <p:spPr>
          <a:xfrm>
            <a:off x="670560" y="609600"/>
            <a:ext cx="6974840" cy="1615440"/>
          </a:xfrm>
          <a:prstGeom prst="rect">
            <a:avLst/>
          </a:prstGeom>
        </p:spPr>
        <p:txBody>
          <a:bodyPr/>
          <a:lstStyle>
            <a:lvl1pPr marL="0" marR="0" indent="0" algn="l" defTabSz="914400" rtl="0" eaLnBrk="1" fontAlgn="auto" latinLnBrk="0" hangingPunct="1">
              <a:lnSpc>
                <a:spcPct val="90000"/>
              </a:lnSpc>
              <a:spcBef>
                <a:spcPct val="0"/>
              </a:spcBef>
              <a:spcAft>
                <a:spcPts val="0"/>
              </a:spcAft>
              <a:buClrTx/>
              <a:buSzTx/>
              <a:buFontTx/>
              <a:buNone/>
              <a:tabLst/>
              <a:defRPr sz="4800" b="0" i="0">
                <a:solidFill>
                  <a:schemeClr val="bg1"/>
                </a:solidFill>
                <a:latin typeface="+mn-lt"/>
                <a:cs typeface="Calibri" panose="020F050202020403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b="1" err="1">
                <a:solidFill>
                  <a:schemeClr val="bg1"/>
                </a:solidFill>
                <a:cs typeface="Arial"/>
              </a:rPr>
              <a:t>Tēnā</a:t>
            </a:r>
            <a:r>
              <a:rPr lang="en-US" b="1">
                <a:solidFill>
                  <a:schemeClr val="bg1"/>
                </a:solidFill>
                <a:cs typeface="Arial"/>
              </a:rPr>
              <a:t> </a:t>
            </a:r>
            <a:r>
              <a:rPr lang="en-US" b="1" err="1">
                <a:solidFill>
                  <a:schemeClr val="bg1"/>
                </a:solidFill>
                <a:cs typeface="Arial"/>
              </a:rPr>
              <a:t>rawa</a:t>
            </a:r>
            <a:r>
              <a:rPr lang="en-US" b="1">
                <a:solidFill>
                  <a:schemeClr val="bg1"/>
                </a:solidFill>
                <a:cs typeface="Arial"/>
              </a:rPr>
              <a:t> </a:t>
            </a:r>
            <a:r>
              <a:rPr lang="en-US" b="1" err="1">
                <a:solidFill>
                  <a:schemeClr val="bg1"/>
                </a:solidFill>
                <a:cs typeface="Arial"/>
              </a:rPr>
              <a:t>atu</a:t>
            </a:r>
            <a:r>
              <a:rPr lang="en-US" b="1">
                <a:solidFill>
                  <a:schemeClr val="bg1"/>
                </a:solidFill>
                <a:cs typeface="Arial"/>
              </a:rPr>
              <a:t> koutou </a:t>
            </a:r>
            <a:br>
              <a:rPr lang="en-US">
                <a:solidFill>
                  <a:schemeClr val="bg1"/>
                </a:solidFill>
                <a:cs typeface="Arial"/>
              </a:rPr>
            </a:br>
            <a:r>
              <a:rPr lang="en-US">
                <a:solidFill>
                  <a:schemeClr val="bg1"/>
                </a:solidFill>
                <a:cs typeface="Arial"/>
              </a:rPr>
              <a:t>Thank you all</a:t>
            </a:r>
            <a:br>
              <a:rPr lang="en-US" i="1">
                <a:solidFill>
                  <a:schemeClr val="bg1"/>
                </a:solidFill>
                <a:latin typeface="Century Gothic" panose="020B0502020202020204" pitchFamily="34" charset="0"/>
              </a:rPr>
            </a:br>
            <a:endParaRPr lang="en-US"/>
          </a:p>
        </p:txBody>
      </p:sp>
      <p:sp>
        <p:nvSpPr>
          <p:cNvPr id="9" name="Content Placeholder 2">
            <a:extLst>
              <a:ext uri="{FF2B5EF4-FFF2-40B4-BE49-F238E27FC236}">
                <a16:creationId xmlns:a16="http://schemas.microsoft.com/office/drawing/2014/main" id="{3EFB53B3-3CEE-1345-ADE9-4D792F687E85}"/>
              </a:ext>
            </a:extLst>
          </p:cNvPr>
          <p:cNvSpPr>
            <a:spLocks noGrp="1"/>
          </p:cNvSpPr>
          <p:nvPr>
            <p:ph sz="half" idx="1" hasCustomPrompt="1"/>
          </p:nvPr>
        </p:nvSpPr>
        <p:spPr>
          <a:xfrm>
            <a:off x="670560" y="2528034"/>
            <a:ext cx="6421120" cy="2104927"/>
          </a:xfrm>
          <a:prstGeom prst="rect">
            <a:avLst/>
          </a:prstGeom>
        </p:spPr>
        <p:txBody>
          <a:bodyPr/>
          <a:lstStyle>
            <a:lvl1pPr marL="0" indent="0">
              <a:buNone/>
              <a:defRPr lang="en-NZ" sz="3200" b="1" smtClean="0">
                <a:solidFill>
                  <a:schemeClr val="bg1"/>
                </a:solidFill>
                <a:latin typeface="+mn-lt"/>
                <a:cs typeface="Calibri" panose="020F0502020204030204" pitchFamily="34" charset="0"/>
              </a:defRPr>
            </a:lvl1pPr>
          </a:lstStyle>
          <a:p>
            <a:r>
              <a:rPr lang="en-US" sz="2800" b="1" err="1">
                <a:solidFill>
                  <a:schemeClr val="bg1"/>
                </a:solidFill>
                <a:cs typeface="Arial"/>
              </a:rPr>
              <a:t>Hei</a:t>
            </a:r>
            <a:r>
              <a:rPr lang="en-US" sz="2800" b="1">
                <a:solidFill>
                  <a:schemeClr val="bg1"/>
                </a:solidFill>
                <a:cs typeface="Arial"/>
              </a:rPr>
              <a:t> </a:t>
            </a:r>
            <a:r>
              <a:rPr lang="en-US" sz="2800" b="1" err="1">
                <a:solidFill>
                  <a:schemeClr val="bg1"/>
                </a:solidFill>
                <a:cs typeface="Arial"/>
              </a:rPr>
              <a:t>te</a:t>
            </a:r>
            <a:r>
              <a:rPr lang="en-US" sz="2800" b="1">
                <a:solidFill>
                  <a:schemeClr val="bg1"/>
                </a:solidFill>
                <a:cs typeface="Arial"/>
              </a:rPr>
              <a:t> wānanga </a:t>
            </a:r>
            <a:r>
              <a:rPr lang="en-US" sz="2800" b="1" err="1">
                <a:solidFill>
                  <a:schemeClr val="bg1"/>
                </a:solidFill>
                <a:cs typeface="Arial"/>
              </a:rPr>
              <a:t>tuatoru</a:t>
            </a:r>
            <a:r>
              <a:rPr lang="en-US" sz="2800">
                <a:solidFill>
                  <a:schemeClr val="bg1"/>
                </a:solidFill>
                <a:cs typeface="Arial"/>
              </a:rPr>
              <a:t> </a:t>
            </a:r>
            <a:br>
              <a:rPr lang="en-US" sz="2800">
                <a:solidFill>
                  <a:schemeClr val="bg1"/>
                </a:solidFill>
                <a:cs typeface="Arial"/>
              </a:rPr>
            </a:br>
            <a:r>
              <a:rPr lang="en-US" sz="2800">
                <a:solidFill>
                  <a:schemeClr val="bg1"/>
                </a:solidFill>
                <a:cs typeface="Arial"/>
              </a:rPr>
              <a:t>See you at the next wānanga</a:t>
            </a:r>
          </a:p>
          <a:p>
            <a:br>
              <a:rPr lang="en-US" sz="2800">
                <a:solidFill>
                  <a:schemeClr val="bg1"/>
                </a:solidFill>
                <a:cs typeface="Arial"/>
              </a:rPr>
            </a:br>
            <a:r>
              <a:rPr lang="en-US" sz="2800" b="1">
                <a:solidFill>
                  <a:schemeClr val="bg1"/>
                </a:solidFill>
                <a:cs typeface="Arial"/>
              </a:rPr>
              <a:t>Wednesday, xx March 2021</a:t>
            </a:r>
            <a:endParaRPr lang="en-NZ" sz="2800" b="1">
              <a:solidFill>
                <a:schemeClr val="bg1"/>
              </a:solidFill>
              <a:latin typeface="Century Gothic"/>
              <a:ea typeface="+mj-ea"/>
              <a:cs typeface="Arial"/>
            </a:endParaRPr>
          </a:p>
          <a:p>
            <a:pPr lvl="0"/>
            <a:endParaRPr lang="en-US"/>
          </a:p>
        </p:txBody>
      </p:sp>
      <p:pic>
        <p:nvPicPr>
          <p:cNvPr id="5" name="Picture 4">
            <a:extLst>
              <a:ext uri="{FF2B5EF4-FFF2-40B4-BE49-F238E27FC236}">
                <a16:creationId xmlns:a16="http://schemas.microsoft.com/office/drawing/2014/main" id="{7637215C-94E7-63BC-63AC-F68DCAEF9925}"/>
              </a:ext>
            </a:extLst>
          </p:cNvPr>
          <p:cNvPicPr>
            <a:picLocks noChangeAspect="1"/>
          </p:cNvPicPr>
          <p:nvPr userDrawn="1"/>
        </p:nvPicPr>
        <p:blipFill>
          <a:blip r:embed="rId2"/>
          <a:stretch>
            <a:fillRect/>
          </a:stretch>
        </p:blipFill>
        <p:spPr>
          <a:xfrm>
            <a:off x="9626010" y="6081243"/>
            <a:ext cx="2662910" cy="870567"/>
          </a:xfrm>
          <a:prstGeom prst="rect">
            <a:avLst/>
          </a:prstGeom>
        </p:spPr>
      </p:pic>
    </p:spTree>
    <p:extLst>
      <p:ext uri="{BB962C8B-B14F-4D97-AF65-F5344CB8AC3E}">
        <p14:creationId xmlns:p14="http://schemas.microsoft.com/office/powerpoint/2010/main" val="1903203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94258515"/>
      </p:ext>
    </p:extLst>
  </p:cSld>
  <p:clrMap bg1="lt1" tx1="dk1" bg2="lt2" tx2="dk2" accent1="accent1" accent2="accent2" accent3="accent3" accent4="accent4" accent5="accent5" accent6="accent6" hlink="hlink" folHlink="folHlink"/>
  <p:sldLayoutIdLst>
    <p:sldLayoutId id="2147483649" r:id="rId1"/>
    <p:sldLayoutId id="2147483653" r:id="rId2"/>
    <p:sldLayoutId id="2147483651" r:id="rId3"/>
    <p:sldLayoutId id="2147483655" r:id="rId4"/>
    <p:sldLayoutId id="2147483658" r:id="rId5"/>
    <p:sldLayoutId id="2147483659" r:id="rId6"/>
    <p:sldLayoutId id="2147483670" r:id="rId7"/>
    <p:sldLayoutId id="2147483662" r:id="rId8"/>
    <p:sldLayoutId id="2147483669" r:id="rId9"/>
    <p:sldLayoutId id="2147483666" r:id="rId10"/>
    <p:sldLayoutId id="2147483667" r:id="rId11"/>
    <p:sldLayoutId id="2147483673" r:id="rId12"/>
    <p:sldLayoutId id="21474836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8287D6-5FAB-B998-5FDC-1B13C4AAE664}"/>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3D801EE-FB4C-248F-3336-189E04D3DE2D}"/>
              </a:ext>
            </a:extLst>
          </p:cNvPr>
          <p:cNvSpPr>
            <a:spLocks noGrp="1"/>
          </p:cNvSpPr>
          <p:nvPr>
            <p:ph type="title"/>
          </p:nvPr>
        </p:nvSpPr>
        <p:spPr/>
        <p:txBody>
          <a:bodyPr lIns="91440" tIns="45720" rIns="91440" bIns="45720" anchor="ctr"/>
          <a:lstStyle/>
          <a:p>
            <a:r>
              <a:rPr lang="en-NZ" sz="4400" b="1" err="1">
                <a:cs typeface="Calibri"/>
              </a:rPr>
              <a:t>Te</a:t>
            </a:r>
            <a:r>
              <a:rPr lang="en-NZ" sz="4400" b="1">
                <a:cs typeface="Calibri"/>
              </a:rPr>
              <a:t> </a:t>
            </a:r>
            <a:r>
              <a:rPr lang="en-NZ" sz="4400" b="1" err="1">
                <a:cs typeface="Calibri"/>
              </a:rPr>
              <a:t>ara</a:t>
            </a:r>
            <a:r>
              <a:rPr lang="en-NZ" sz="4400" b="1">
                <a:cs typeface="Calibri"/>
              </a:rPr>
              <a:t> </a:t>
            </a:r>
            <a:r>
              <a:rPr lang="en-NZ" sz="4400" b="1" err="1">
                <a:cs typeface="Calibri"/>
              </a:rPr>
              <a:t>whakamua</a:t>
            </a:r>
            <a:r>
              <a:rPr lang="en-NZ" sz="4400">
                <a:cs typeface="Calibri"/>
              </a:rPr>
              <a:t> | Navigating the Current Context</a:t>
            </a:r>
          </a:p>
        </p:txBody>
      </p:sp>
    </p:spTree>
    <p:extLst>
      <p:ext uri="{BB962C8B-B14F-4D97-AF65-F5344CB8AC3E}">
        <p14:creationId xmlns:p14="http://schemas.microsoft.com/office/powerpoint/2010/main" val="3396627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4847F-5329-902D-A639-CBD1AAAF603C}"/>
              </a:ext>
            </a:extLst>
          </p:cNvPr>
          <p:cNvSpPr>
            <a:spLocks noGrp="1"/>
          </p:cNvSpPr>
          <p:nvPr>
            <p:ph type="title"/>
          </p:nvPr>
        </p:nvSpPr>
        <p:spPr/>
        <p:txBody>
          <a:bodyPr lIns="91440" tIns="45720" rIns="91440" bIns="45720" anchor="t"/>
          <a:lstStyle/>
          <a:p>
            <a:r>
              <a:rPr lang="en-NZ" b="1"/>
              <a:t>Purpose of this exercise</a:t>
            </a:r>
          </a:p>
        </p:txBody>
      </p:sp>
      <p:sp>
        <p:nvSpPr>
          <p:cNvPr id="6" name="Text Placeholder 11">
            <a:extLst>
              <a:ext uri="{FF2B5EF4-FFF2-40B4-BE49-F238E27FC236}">
                <a16:creationId xmlns:a16="http://schemas.microsoft.com/office/drawing/2014/main" id="{FD5EBAB0-6E1B-D258-146C-19BEC8091B8E}"/>
              </a:ext>
            </a:extLst>
          </p:cNvPr>
          <p:cNvSpPr>
            <a:spLocks noGrp="1"/>
          </p:cNvSpPr>
          <p:nvPr>
            <p:ph type="body" sz="quarter" idx="18"/>
          </p:nvPr>
        </p:nvSpPr>
        <p:spPr>
          <a:xfrm>
            <a:off x="609599" y="1198563"/>
            <a:ext cx="8022337" cy="4575175"/>
          </a:xfrm>
        </p:spPr>
        <p:txBody>
          <a:bodyPr lIns="91440" tIns="45720" rIns="91440" bIns="45720" anchor="t"/>
          <a:lstStyle/>
          <a:p>
            <a:r>
              <a:rPr lang="en-NZ"/>
              <a:t>We have been in a period of intensive change and uncertainty for a long time…</a:t>
            </a:r>
          </a:p>
          <a:p>
            <a:pPr marL="342900" indent="-342900">
              <a:buFont typeface="Arial" panose="020B0604020202020204" pitchFamily="34" charset="0"/>
              <a:buChar char="•"/>
            </a:pPr>
            <a:r>
              <a:rPr lang="en-NZ" sz="2000"/>
              <a:t>Sometimes dealing with all of that can feel very overwhelming!</a:t>
            </a:r>
            <a:endParaRPr lang="en-NZ" sz="2000">
              <a:cs typeface="Calibri"/>
            </a:endParaRPr>
          </a:p>
          <a:p>
            <a:pPr marL="342900" indent="-342900">
              <a:buFont typeface="Arial" panose="020B0604020202020204" pitchFamily="34" charset="0"/>
              <a:buChar char="•"/>
            </a:pPr>
            <a:r>
              <a:rPr lang="en-NZ" sz="2000"/>
              <a:t>This exercise is about understanding the broader context in which we operate, and the multiple challenges and uncertainties we are grappling with.</a:t>
            </a:r>
            <a:endParaRPr lang="en-NZ" sz="2000">
              <a:cs typeface="Calibri"/>
            </a:endParaRPr>
          </a:p>
          <a:p>
            <a:pPr marL="342900" indent="-342900">
              <a:buFont typeface="Arial" panose="020B0604020202020204" pitchFamily="34" charset="0"/>
              <a:buChar char="•"/>
            </a:pPr>
            <a:r>
              <a:rPr lang="en-NZ" sz="2000"/>
              <a:t>Let's get clear about what we can influence or control, and what we can't – so we can focus on those things and move to action.</a:t>
            </a:r>
            <a:endParaRPr lang="en-NZ" sz="2000">
              <a:cs typeface="Calibri"/>
            </a:endParaRPr>
          </a:p>
          <a:p>
            <a:endParaRPr lang="en-NZ" sz="2000">
              <a:cs typeface="Calibri"/>
            </a:endParaRPr>
          </a:p>
          <a:p>
            <a:endParaRPr lang="en-NZ" sz="2000">
              <a:cs typeface="Calibri"/>
            </a:endParaRPr>
          </a:p>
          <a:p>
            <a:endParaRPr lang="en-NZ" sz="2000">
              <a:cs typeface="Calibri"/>
            </a:endParaRPr>
          </a:p>
        </p:txBody>
      </p:sp>
      <p:pic>
        <p:nvPicPr>
          <p:cNvPr id="1030" name="Picture 6" descr="Emoticon cartoon holding a magnifying glass Stock Vector by ©tigatelu  63469805">
            <a:extLst>
              <a:ext uri="{FF2B5EF4-FFF2-40B4-BE49-F238E27FC236}">
                <a16:creationId xmlns:a16="http://schemas.microsoft.com/office/drawing/2014/main" id="{2A0512C4-CE77-2462-DABF-EB271FDACB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99789" y="3719758"/>
            <a:ext cx="2038350" cy="22479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face with spiral eyes&quot; Emoji - Download for free – Iconduck">
            <a:extLst>
              <a:ext uri="{FF2B5EF4-FFF2-40B4-BE49-F238E27FC236}">
                <a16:creationId xmlns:a16="http://schemas.microsoft.com/office/drawing/2014/main" id="{8E2EF76D-729D-0EDA-EBDA-AA2546C1E3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49559" y="1591469"/>
            <a:ext cx="1804468" cy="1733550"/>
          </a:xfrm>
          <a:prstGeom prst="rect">
            <a:avLst/>
          </a:prstGeom>
          <a:noFill/>
          <a:extLst>
            <a:ext uri="{909E8E84-426E-40DD-AFC4-6F175D3DCCD1}">
              <a14:hiddenFill xmlns:a14="http://schemas.microsoft.com/office/drawing/2010/main">
                <a:solidFill>
                  <a:srgbClr val="FFFFFF"/>
                </a:solidFill>
              </a14:hiddenFill>
            </a:ext>
          </a:extLst>
        </p:spPr>
      </p:pic>
      <p:sp>
        <p:nvSpPr>
          <p:cNvPr id="3" name="Arrow: Curved Left 2">
            <a:extLst>
              <a:ext uri="{FF2B5EF4-FFF2-40B4-BE49-F238E27FC236}">
                <a16:creationId xmlns:a16="http://schemas.microsoft.com/office/drawing/2014/main" id="{DAD2E2F7-57DB-1026-D56D-7E0409D9A3EE}"/>
              </a:ext>
            </a:extLst>
          </p:cNvPr>
          <p:cNvSpPr/>
          <p:nvPr/>
        </p:nvSpPr>
        <p:spPr>
          <a:xfrm rot="2040000">
            <a:off x="10149368" y="3242219"/>
            <a:ext cx="1071562" cy="1881187"/>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291625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4247D7-6939-58B6-DC8B-6BC990067D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3E05DC-5786-4605-EB52-AE0DA2F44A2E}"/>
              </a:ext>
            </a:extLst>
          </p:cNvPr>
          <p:cNvSpPr>
            <a:spLocks noGrp="1"/>
          </p:cNvSpPr>
          <p:nvPr>
            <p:ph type="title"/>
          </p:nvPr>
        </p:nvSpPr>
        <p:spPr/>
        <p:txBody>
          <a:bodyPr lIns="91440" tIns="45720" rIns="91440" bIns="45720" anchor="t"/>
          <a:lstStyle/>
          <a:p>
            <a:r>
              <a:rPr lang="en-NZ" b="1">
                <a:cs typeface="Calibri"/>
              </a:rPr>
              <a:t>Circles of control</a:t>
            </a:r>
            <a:endParaRPr lang="en-NZ" b="1"/>
          </a:p>
        </p:txBody>
      </p:sp>
      <p:pic>
        <p:nvPicPr>
          <p:cNvPr id="8" name="Picture 7" descr="A black circle with blue lines&#10;&#10;Description automatically generated">
            <a:extLst>
              <a:ext uri="{FF2B5EF4-FFF2-40B4-BE49-F238E27FC236}">
                <a16:creationId xmlns:a16="http://schemas.microsoft.com/office/drawing/2014/main" id="{7F76FFE7-A9E9-8E5F-4B11-95F669EC30BB}"/>
              </a:ext>
            </a:extLst>
          </p:cNvPr>
          <p:cNvPicPr>
            <a:picLocks noChangeAspect="1"/>
          </p:cNvPicPr>
          <p:nvPr/>
        </p:nvPicPr>
        <p:blipFill>
          <a:blip r:embed="rId3"/>
          <a:stretch>
            <a:fillRect/>
          </a:stretch>
        </p:blipFill>
        <p:spPr>
          <a:xfrm>
            <a:off x="828675" y="1309687"/>
            <a:ext cx="4533901" cy="4524376"/>
          </a:xfrm>
          <a:prstGeom prst="rect">
            <a:avLst/>
          </a:prstGeom>
        </p:spPr>
      </p:pic>
      <p:sp>
        <p:nvSpPr>
          <p:cNvPr id="16" name="Text Placeholder 11">
            <a:extLst>
              <a:ext uri="{FF2B5EF4-FFF2-40B4-BE49-F238E27FC236}">
                <a16:creationId xmlns:a16="http://schemas.microsoft.com/office/drawing/2014/main" id="{DB7019A2-53A5-CF95-704F-DF78D1D00FF9}"/>
              </a:ext>
            </a:extLst>
          </p:cNvPr>
          <p:cNvSpPr>
            <a:spLocks noGrp="1"/>
          </p:cNvSpPr>
          <p:nvPr>
            <p:ph type="body" sz="quarter" idx="18"/>
          </p:nvPr>
        </p:nvSpPr>
        <p:spPr>
          <a:xfrm>
            <a:off x="5350012" y="1424780"/>
            <a:ext cx="6729739" cy="1336675"/>
          </a:xfrm>
        </p:spPr>
        <p:txBody>
          <a:bodyPr lIns="91440" tIns="45720" rIns="91440" bIns="45720" anchor="t"/>
          <a:lstStyle/>
          <a:p>
            <a:pPr marL="457200" indent="-457200">
              <a:buAutoNum type="arabicPeriod"/>
            </a:pPr>
            <a:r>
              <a:rPr lang="en-NZ" sz="2000">
                <a:cs typeface="Calibri"/>
              </a:rPr>
              <a:t>Draw a large circle.  Write down on post-it notes all the things you are currently concerned about (one post-it per concern) and stick them around the edges of the circle.  This is your </a:t>
            </a:r>
            <a:r>
              <a:rPr lang="en-NZ" sz="2000" b="1">
                <a:cs typeface="Calibri"/>
              </a:rPr>
              <a:t>circle of concern – </a:t>
            </a:r>
            <a:r>
              <a:rPr lang="en-NZ" sz="2000">
                <a:cs typeface="Calibri"/>
              </a:rPr>
              <a:t>it covers everything that </a:t>
            </a:r>
            <a:r>
              <a:rPr lang="en-NZ" sz="2000" b="1">
                <a:cs typeface="Calibri"/>
              </a:rPr>
              <a:t>affects you.</a:t>
            </a:r>
          </a:p>
          <a:p>
            <a:endParaRPr lang="en-NZ"/>
          </a:p>
        </p:txBody>
      </p:sp>
      <p:pic>
        <p:nvPicPr>
          <p:cNvPr id="17" name="Picture 16" descr="A black circle with blue lines&#10;&#10;Description automatically generated">
            <a:extLst>
              <a:ext uri="{FF2B5EF4-FFF2-40B4-BE49-F238E27FC236}">
                <a16:creationId xmlns:a16="http://schemas.microsoft.com/office/drawing/2014/main" id="{EC254754-56B5-38EE-7E7E-18C37550373E}"/>
              </a:ext>
            </a:extLst>
          </p:cNvPr>
          <p:cNvPicPr>
            <a:picLocks noChangeAspect="1"/>
          </p:cNvPicPr>
          <p:nvPr/>
        </p:nvPicPr>
        <p:blipFill>
          <a:blip r:embed="rId4"/>
          <a:stretch>
            <a:fillRect/>
          </a:stretch>
        </p:blipFill>
        <p:spPr>
          <a:xfrm>
            <a:off x="1376362" y="2314574"/>
            <a:ext cx="3343276" cy="3514726"/>
          </a:xfrm>
          <a:prstGeom prst="rect">
            <a:avLst/>
          </a:prstGeom>
        </p:spPr>
      </p:pic>
      <p:sp>
        <p:nvSpPr>
          <p:cNvPr id="21" name="Text Placeholder 11">
            <a:extLst>
              <a:ext uri="{FF2B5EF4-FFF2-40B4-BE49-F238E27FC236}">
                <a16:creationId xmlns:a16="http://schemas.microsoft.com/office/drawing/2014/main" id="{DD781BB3-598D-7424-3B91-791F50E695C6}"/>
              </a:ext>
            </a:extLst>
          </p:cNvPr>
          <p:cNvSpPr txBox="1">
            <a:spLocks/>
          </p:cNvSpPr>
          <p:nvPr/>
        </p:nvSpPr>
        <p:spPr>
          <a:xfrm>
            <a:off x="5349245" y="2876548"/>
            <a:ext cx="6729739" cy="1336675"/>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r>
              <a:rPr lang="en-NZ" sz="2000">
                <a:cs typeface="Calibri"/>
              </a:rPr>
              <a:t>2. Draw a smaller circle inside the first.  Move into this circle all the post-it notes with concerns that you can </a:t>
            </a:r>
            <a:r>
              <a:rPr lang="en-NZ" sz="2000" b="1">
                <a:cs typeface="Calibri"/>
              </a:rPr>
              <a:t>influence</a:t>
            </a:r>
            <a:r>
              <a:rPr lang="en-NZ" sz="2000" i="1">
                <a:cs typeface="Calibri"/>
              </a:rPr>
              <a:t> </a:t>
            </a:r>
            <a:r>
              <a:rPr lang="en-NZ" sz="2000">
                <a:cs typeface="Calibri"/>
              </a:rPr>
              <a:t>in some way.  This is your </a:t>
            </a:r>
            <a:r>
              <a:rPr lang="en-NZ" sz="2000" b="1">
                <a:cs typeface="Calibri"/>
              </a:rPr>
              <a:t>circle of influence – </a:t>
            </a:r>
            <a:r>
              <a:rPr lang="en-NZ" sz="2000">
                <a:cs typeface="Calibri"/>
              </a:rPr>
              <a:t>it includes the things that you can impact or effect.</a:t>
            </a:r>
            <a:endParaRPr lang="en-NZ" sz="2000" b="1">
              <a:cs typeface="Calibri"/>
            </a:endParaRPr>
          </a:p>
          <a:p>
            <a:endParaRPr lang="en-NZ"/>
          </a:p>
        </p:txBody>
      </p:sp>
      <p:sp>
        <p:nvSpPr>
          <p:cNvPr id="23" name="Text Placeholder 11">
            <a:extLst>
              <a:ext uri="{FF2B5EF4-FFF2-40B4-BE49-F238E27FC236}">
                <a16:creationId xmlns:a16="http://schemas.microsoft.com/office/drawing/2014/main" id="{452E47D4-880B-70BB-856A-0BE542F7AAA1}"/>
              </a:ext>
            </a:extLst>
          </p:cNvPr>
          <p:cNvSpPr txBox="1">
            <a:spLocks/>
          </p:cNvSpPr>
          <p:nvPr/>
        </p:nvSpPr>
        <p:spPr>
          <a:xfrm>
            <a:off x="5345250" y="4075111"/>
            <a:ext cx="6729739" cy="1336675"/>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r>
              <a:rPr lang="en-NZ" sz="2000">
                <a:cs typeface="Calibri"/>
              </a:rPr>
              <a:t>3. Draw a third circle inside your circle of influence.  Move into this circle anything that is directly under your control.  This is your </a:t>
            </a:r>
            <a:r>
              <a:rPr lang="en-NZ" sz="2000" b="1">
                <a:cs typeface="Calibri"/>
              </a:rPr>
              <a:t>circle of control – </a:t>
            </a:r>
            <a:r>
              <a:rPr lang="en-NZ" sz="2000">
                <a:cs typeface="Calibri"/>
              </a:rPr>
              <a:t>it includes the things that you have complete </a:t>
            </a:r>
            <a:r>
              <a:rPr lang="en-NZ" sz="2000" b="1">
                <a:cs typeface="Calibri"/>
              </a:rPr>
              <a:t>authority </a:t>
            </a:r>
            <a:r>
              <a:rPr lang="en-NZ" sz="2000">
                <a:cs typeface="Calibri"/>
              </a:rPr>
              <a:t>over.</a:t>
            </a:r>
            <a:endParaRPr lang="en-NZ" sz="2000" i="1">
              <a:cs typeface="Calibri"/>
            </a:endParaRPr>
          </a:p>
          <a:p>
            <a:endParaRPr lang="en-NZ"/>
          </a:p>
        </p:txBody>
      </p:sp>
      <p:pic>
        <p:nvPicPr>
          <p:cNvPr id="25" name="Picture 24" descr="A black circle with blue lines&#10;&#10;Description automatically generated">
            <a:extLst>
              <a:ext uri="{FF2B5EF4-FFF2-40B4-BE49-F238E27FC236}">
                <a16:creationId xmlns:a16="http://schemas.microsoft.com/office/drawing/2014/main" id="{0E3AB13A-3393-E594-D732-CAA1061D7400}"/>
              </a:ext>
            </a:extLst>
          </p:cNvPr>
          <p:cNvPicPr>
            <a:picLocks noChangeAspect="1"/>
          </p:cNvPicPr>
          <p:nvPr/>
        </p:nvPicPr>
        <p:blipFill>
          <a:blip r:embed="rId5"/>
          <a:stretch>
            <a:fillRect/>
          </a:stretch>
        </p:blipFill>
        <p:spPr>
          <a:xfrm>
            <a:off x="1985962" y="3505199"/>
            <a:ext cx="2207419" cy="2324101"/>
          </a:xfrm>
          <a:prstGeom prst="rect">
            <a:avLst/>
          </a:prstGeom>
        </p:spPr>
      </p:pic>
    </p:spTree>
    <p:extLst>
      <p:ext uri="{BB962C8B-B14F-4D97-AF65-F5344CB8AC3E}">
        <p14:creationId xmlns:p14="http://schemas.microsoft.com/office/powerpoint/2010/main" val="1651429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P spid="21" grpId="0"/>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C976DD-8D3D-B420-7591-BEE59F738A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346E2E-024B-B0D3-1526-9E988845F5B0}"/>
              </a:ext>
            </a:extLst>
          </p:cNvPr>
          <p:cNvSpPr>
            <a:spLocks noGrp="1"/>
          </p:cNvSpPr>
          <p:nvPr>
            <p:ph type="title"/>
          </p:nvPr>
        </p:nvSpPr>
        <p:spPr/>
        <p:txBody>
          <a:bodyPr lIns="91440" tIns="45720" rIns="91440" bIns="45720" anchor="t"/>
          <a:lstStyle/>
          <a:p>
            <a:r>
              <a:rPr lang="en-NZ" b="1"/>
              <a:t>Our circles of control</a:t>
            </a:r>
          </a:p>
        </p:txBody>
      </p:sp>
      <p:sp>
        <p:nvSpPr>
          <p:cNvPr id="6" name="Text Placeholder 11">
            <a:extLst>
              <a:ext uri="{FF2B5EF4-FFF2-40B4-BE49-F238E27FC236}">
                <a16:creationId xmlns:a16="http://schemas.microsoft.com/office/drawing/2014/main" id="{ED5B3F0F-974D-3825-4EAB-B85621959CF5}"/>
              </a:ext>
            </a:extLst>
          </p:cNvPr>
          <p:cNvSpPr>
            <a:spLocks noGrp="1"/>
          </p:cNvSpPr>
          <p:nvPr>
            <p:ph type="body" sz="quarter" idx="18"/>
          </p:nvPr>
        </p:nvSpPr>
        <p:spPr>
          <a:xfrm>
            <a:off x="5885793" y="1198561"/>
            <a:ext cx="5896303" cy="4575175"/>
          </a:xfrm>
        </p:spPr>
        <p:txBody>
          <a:bodyPr lIns="91440" tIns="45720" rIns="91440" bIns="45720" anchor="t"/>
          <a:lstStyle/>
          <a:p>
            <a:r>
              <a:rPr lang="en-NZ">
                <a:cs typeface="Calibri"/>
              </a:rPr>
              <a:t>Discuss and share: </a:t>
            </a:r>
          </a:p>
          <a:p>
            <a:pPr marL="342900" indent="-342900">
              <a:buChar char="•"/>
            </a:pPr>
            <a:r>
              <a:rPr lang="en-NZ">
                <a:cs typeface="Calibri"/>
              </a:rPr>
              <a:t>What do you notice about your circles?  </a:t>
            </a:r>
            <a:endParaRPr lang="en-NZ">
              <a:ea typeface="Calibri"/>
              <a:cs typeface="Calibri"/>
            </a:endParaRPr>
          </a:p>
          <a:p>
            <a:pPr marL="342900" indent="-342900">
              <a:buChar char="•"/>
            </a:pPr>
            <a:r>
              <a:rPr lang="en-NZ">
                <a:cs typeface="Calibri"/>
              </a:rPr>
              <a:t>Is it unclear where anything sits? </a:t>
            </a:r>
            <a:endParaRPr lang="en-NZ">
              <a:ea typeface="Calibri"/>
              <a:cs typeface="Calibri"/>
            </a:endParaRPr>
          </a:p>
          <a:p>
            <a:pPr marL="342900" indent="-342900">
              <a:buChar char="•"/>
            </a:pPr>
            <a:r>
              <a:rPr lang="en-NZ">
                <a:cs typeface="Calibri"/>
              </a:rPr>
              <a:t>What's left in your circle of concern?  Is there anything you can do to move them into your circle of influence?  </a:t>
            </a:r>
            <a:endParaRPr lang="en-NZ">
              <a:ea typeface="Calibri"/>
              <a:cs typeface="Calibri"/>
            </a:endParaRPr>
          </a:p>
          <a:p>
            <a:pPr marL="342900" indent="-342900">
              <a:buChar char="•"/>
            </a:pPr>
            <a:r>
              <a:rPr lang="en-NZ">
                <a:cs typeface="Calibri"/>
              </a:rPr>
              <a:t>Where are you currently spending the majority of your focus, time and energy?  </a:t>
            </a:r>
            <a:endParaRPr lang="en-NZ">
              <a:ea typeface="Calibri"/>
              <a:cs typeface="Calibri"/>
            </a:endParaRPr>
          </a:p>
          <a:p>
            <a:pPr marL="342900" indent="-342900">
              <a:buChar char="•"/>
            </a:pPr>
            <a:r>
              <a:rPr lang="en-NZ">
                <a:cs typeface="Calibri"/>
              </a:rPr>
              <a:t>How do you prioritise and manage your circles?</a:t>
            </a:r>
            <a:endParaRPr lang="en-NZ">
              <a:ea typeface="Calibri"/>
              <a:cs typeface="Calibri"/>
            </a:endParaRPr>
          </a:p>
          <a:p>
            <a:endParaRPr lang="en-NZ">
              <a:cs typeface="Calibri"/>
            </a:endParaRPr>
          </a:p>
        </p:txBody>
      </p:sp>
      <p:pic>
        <p:nvPicPr>
          <p:cNvPr id="4" name="Picture 3">
            <a:extLst>
              <a:ext uri="{FF2B5EF4-FFF2-40B4-BE49-F238E27FC236}">
                <a16:creationId xmlns:a16="http://schemas.microsoft.com/office/drawing/2014/main" id="{F4C1D287-D4C3-C1B0-5EC5-9BF22884ADA3}"/>
              </a:ext>
            </a:extLst>
          </p:cNvPr>
          <p:cNvPicPr>
            <a:picLocks noChangeAspect="1"/>
          </p:cNvPicPr>
          <p:nvPr/>
        </p:nvPicPr>
        <p:blipFill rotWithShape="1">
          <a:blip r:embed="rId3"/>
          <a:srcRect l="8142" r="8937"/>
          <a:stretch/>
        </p:blipFill>
        <p:spPr>
          <a:xfrm>
            <a:off x="409904" y="1008168"/>
            <a:ext cx="5244661" cy="4955963"/>
          </a:xfrm>
          <a:prstGeom prst="rect">
            <a:avLst/>
          </a:prstGeom>
        </p:spPr>
      </p:pic>
    </p:spTree>
    <p:extLst>
      <p:ext uri="{BB962C8B-B14F-4D97-AF65-F5344CB8AC3E}">
        <p14:creationId xmlns:p14="http://schemas.microsoft.com/office/powerpoint/2010/main" val="1402158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2667D-8860-0678-73F5-60CFA227AE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8D3011-B0B5-A95E-C23F-6AE5B11C5916}"/>
              </a:ext>
            </a:extLst>
          </p:cNvPr>
          <p:cNvSpPr>
            <a:spLocks noGrp="1"/>
          </p:cNvSpPr>
          <p:nvPr>
            <p:ph type="title"/>
          </p:nvPr>
        </p:nvSpPr>
        <p:spPr/>
        <p:txBody>
          <a:bodyPr lIns="91440" tIns="45720" rIns="91440" bIns="45720" anchor="t"/>
          <a:lstStyle/>
          <a:p>
            <a:r>
              <a:rPr lang="en-NZ" b="1"/>
              <a:t>Wrapping it up</a:t>
            </a:r>
          </a:p>
        </p:txBody>
      </p:sp>
      <p:pic>
        <p:nvPicPr>
          <p:cNvPr id="7" name="Picture 6">
            <a:extLst>
              <a:ext uri="{FF2B5EF4-FFF2-40B4-BE49-F238E27FC236}">
                <a16:creationId xmlns:a16="http://schemas.microsoft.com/office/drawing/2014/main" id="{5C26CC89-3C08-3737-3700-8BA12BA0866A}"/>
              </a:ext>
            </a:extLst>
          </p:cNvPr>
          <p:cNvPicPr>
            <a:picLocks noChangeAspect="1"/>
          </p:cNvPicPr>
          <p:nvPr/>
        </p:nvPicPr>
        <p:blipFill rotWithShape="1">
          <a:blip r:embed="rId3"/>
          <a:srcRect l="8142" r="8937"/>
          <a:stretch/>
        </p:blipFill>
        <p:spPr>
          <a:xfrm>
            <a:off x="525598" y="2056605"/>
            <a:ext cx="3095355" cy="2923111"/>
          </a:xfrm>
          <a:prstGeom prst="rect">
            <a:avLst/>
          </a:prstGeom>
        </p:spPr>
      </p:pic>
      <p:sp>
        <p:nvSpPr>
          <p:cNvPr id="4" name="Text Placeholder 11">
            <a:extLst>
              <a:ext uri="{FF2B5EF4-FFF2-40B4-BE49-F238E27FC236}">
                <a16:creationId xmlns:a16="http://schemas.microsoft.com/office/drawing/2014/main" id="{3F89B0C9-E233-0754-43AC-5E258AEAF9F4}"/>
              </a:ext>
            </a:extLst>
          </p:cNvPr>
          <p:cNvSpPr txBox="1">
            <a:spLocks/>
          </p:cNvSpPr>
          <p:nvPr/>
        </p:nvSpPr>
        <p:spPr>
          <a:xfrm>
            <a:off x="3909356" y="1210467"/>
            <a:ext cx="7444115" cy="4437131"/>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Char char="•"/>
            </a:pPr>
            <a:r>
              <a:rPr lang="en-NZ">
                <a:cs typeface="Calibri"/>
              </a:rPr>
              <a:t>Being able to recognise the difference between the things you can change and those you can’t will help build resilience.</a:t>
            </a:r>
          </a:p>
          <a:p>
            <a:pPr marL="342900" indent="-342900">
              <a:buChar char="•"/>
            </a:pPr>
            <a:r>
              <a:rPr lang="en-NZ">
                <a:cs typeface="Calibri"/>
              </a:rPr>
              <a:t>The more you focus on your circles of influence and control, the bigger those circles become.</a:t>
            </a:r>
            <a:endParaRPr lang="en-NZ">
              <a:ea typeface="Calibri"/>
              <a:cs typeface="Calibri"/>
            </a:endParaRPr>
          </a:p>
          <a:p>
            <a:pPr marL="342900" indent="-342900">
              <a:buChar char="•"/>
            </a:pPr>
            <a:r>
              <a:rPr lang="en-NZ">
                <a:cs typeface="Calibri"/>
              </a:rPr>
              <a:t>The key is perspective: </a:t>
            </a:r>
            <a:endParaRPr lang="en-NZ">
              <a:ea typeface="Calibri"/>
              <a:cs typeface="Calibri"/>
            </a:endParaRPr>
          </a:p>
          <a:p>
            <a:pPr marL="1314450" lvl="1" indent="-514350">
              <a:buFont typeface="Courier New" panose="020B0604020202020204" pitchFamily="34" charset="0"/>
              <a:buChar char="o"/>
            </a:pPr>
            <a:r>
              <a:rPr lang="en-NZ">
                <a:cs typeface="Calibri"/>
              </a:rPr>
              <a:t>recognise and acknowledge the things you can't control, but don't get sidetracked by those</a:t>
            </a:r>
            <a:endParaRPr lang="en-NZ">
              <a:ea typeface="Calibri"/>
              <a:cs typeface="Calibri"/>
            </a:endParaRPr>
          </a:p>
          <a:p>
            <a:pPr marL="1314450" lvl="1" indent="-514350">
              <a:buFont typeface="Courier New" panose="020B0604020202020204" pitchFamily="34" charset="0"/>
              <a:buChar char="o"/>
            </a:pPr>
            <a:r>
              <a:rPr lang="en-NZ">
                <a:cs typeface="Calibri"/>
              </a:rPr>
              <a:t>be intentional about where to invest your focus, time and energy towards the things you can influence or control.</a:t>
            </a:r>
            <a:endParaRPr lang="en-NZ">
              <a:ea typeface="Calibri"/>
              <a:cs typeface="Calibri"/>
            </a:endParaRPr>
          </a:p>
          <a:p>
            <a:pPr marL="342900" indent="-342900">
              <a:buChar char="•"/>
            </a:pPr>
            <a:endParaRPr lang="en-NZ">
              <a:cs typeface="Calibri"/>
            </a:endParaRPr>
          </a:p>
          <a:p>
            <a:pPr marL="342900" indent="-342900">
              <a:buChar char="•"/>
            </a:pPr>
            <a:endParaRPr lang="en-NZ">
              <a:cs typeface="Calibri"/>
            </a:endParaRPr>
          </a:p>
          <a:p>
            <a:pPr marL="342900" indent="-342900">
              <a:buFont typeface="Arial" panose="020B0604020202020204" pitchFamily="34" charset="0"/>
              <a:buChar char="•"/>
            </a:pPr>
            <a:endParaRPr lang="en-NZ">
              <a:cs typeface="Calibri"/>
            </a:endParaRPr>
          </a:p>
          <a:p>
            <a:pPr marL="342900" indent="-342900">
              <a:buFont typeface="Arial" panose="020B0604020202020204" pitchFamily="34" charset="0"/>
              <a:buChar char="•"/>
            </a:pPr>
            <a:r>
              <a:rPr lang="en-NZ">
                <a:cs typeface="Calibri"/>
              </a:rPr>
              <a:t>.</a:t>
            </a:r>
            <a:endParaRPr lang="en-NZ">
              <a:ea typeface="Calibri"/>
              <a:cs typeface="Calibri"/>
            </a:endParaRPr>
          </a:p>
        </p:txBody>
      </p:sp>
      <p:sp>
        <p:nvSpPr>
          <p:cNvPr id="5" name="TextBox 4">
            <a:extLst>
              <a:ext uri="{FF2B5EF4-FFF2-40B4-BE49-F238E27FC236}">
                <a16:creationId xmlns:a16="http://schemas.microsoft.com/office/drawing/2014/main" id="{61DEF5E4-5CA5-6E8D-A80C-273BDB196EDF}"/>
              </a:ext>
            </a:extLst>
          </p:cNvPr>
          <p:cNvSpPr txBox="1"/>
          <p:nvPr/>
        </p:nvSpPr>
        <p:spPr>
          <a:xfrm>
            <a:off x="192169" y="5725275"/>
            <a:ext cx="1168479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i="1">
                <a:cs typeface="Calibri"/>
              </a:rPr>
              <a:t>Source: Stephen Covey, the 7 Habits of Highly Effective People, Simon and Schuster, 2004.</a:t>
            </a:r>
            <a:endParaRPr lang="en-US" sz="1400" i="1"/>
          </a:p>
        </p:txBody>
      </p:sp>
    </p:spTree>
    <p:extLst>
      <p:ext uri="{BB962C8B-B14F-4D97-AF65-F5344CB8AC3E}">
        <p14:creationId xmlns:p14="http://schemas.microsoft.com/office/powerpoint/2010/main" val="2524575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73544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Pukenga-Green-Template_Aug22" id="{2B8192E4-B383-6940-9AC0-A2B0EFB1E443}" vid="{4CF0F4FD-608D-C24D-A3C7-2B21B971189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9CA7B3C3A8AD74DB45A5C6869B65F27" ma:contentTypeVersion="15" ma:contentTypeDescription="Create a new document." ma:contentTypeScope="" ma:versionID="ec43fc302d0fc1df1f5de66d63680b79">
  <xsd:schema xmlns:xsd="http://www.w3.org/2001/XMLSchema" xmlns:xs="http://www.w3.org/2001/XMLSchema" xmlns:p="http://schemas.microsoft.com/office/2006/metadata/properties" xmlns:ns2="67bff60f-c4c4-4f72-81d4-e7b1362e36ff" xmlns:ns3="8b5e1228-17de-4059-8ec1-73b4b54cc295" targetNamespace="http://schemas.microsoft.com/office/2006/metadata/properties" ma:root="true" ma:fieldsID="09e5a07b7733c8aab90e5d31591201e5" ns2:_="" ns3:_="">
    <xsd:import namespace="67bff60f-c4c4-4f72-81d4-e7b1362e36ff"/>
    <xsd:import namespace="8b5e1228-17de-4059-8ec1-73b4b54cc29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bff60f-c4c4-4f72-81d4-e7b1362e36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7749db1a-6c0b-4ff4-8a55-3df930a2b36e"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b5e1228-17de-4059-8ec1-73b4b54cc29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95310dd2-a0fc-46fb-a7b4-5ace082b21e9}" ma:internalName="TaxCatchAll" ma:showField="CatchAllData" ma:web="8b5e1228-17de-4059-8ec1-73b4b54cc29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b5e1228-17de-4059-8ec1-73b4b54cc295" xsi:nil="true"/>
    <lcf76f155ced4ddcb4097134ff3c332f xmlns="67bff60f-c4c4-4f72-81d4-e7b1362e36f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0E366A9-B21E-41E5-9652-A9318138236D}"/>
</file>

<file path=customXml/itemProps2.xml><?xml version="1.0" encoding="utf-8"?>
<ds:datastoreItem xmlns:ds="http://schemas.openxmlformats.org/officeDocument/2006/customXml" ds:itemID="{16858CAE-F01E-4AAC-AC96-148D1415790B}">
  <ds:schemaRefs>
    <ds:schemaRef ds:uri="http://schemas.microsoft.com/sharepoint/v3/contenttype/forms"/>
  </ds:schemaRefs>
</ds:datastoreItem>
</file>

<file path=customXml/itemProps3.xml><?xml version="1.0" encoding="utf-8"?>
<ds:datastoreItem xmlns:ds="http://schemas.openxmlformats.org/officeDocument/2006/customXml" ds:itemID="{11805237-A8BD-4A6E-812A-F2F4DAB55F2F}">
  <ds:schemaRefs>
    <ds:schemaRef ds:uri="973d4177-aee4-4633-8307-848e188ac688"/>
    <ds:schemaRef ds:uri="efc47b9f-5a40-43f8-a7a7-f69ad8a4d57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PowerPoint Template</Template>
  <TotalTime>0</TotalTime>
  <Words>939</Words>
  <Application>Microsoft Office PowerPoint</Application>
  <PresentationFormat>Widescreen</PresentationFormat>
  <Paragraphs>55</Paragraphs>
  <Slides>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Century Gothic</vt:lpstr>
      <vt:lpstr>Courier New</vt:lpstr>
      <vt:lpstr>Times New Roman</vt:lpstr>
      <vt:lpstr>Office Theme</vt:lpstr>
      <vt:lpstr>Te ara whakamua | Navigating the Current Context</vt:lpstr>
      <vt:lpstr>Purpose of this exercise</vt:lpstr>
      <vt:lpstr>Circles of control</vt:lpstr>
      <vt:lpstr>Our circles of control</vt:lpstr>
      <vt:lpstr>Wrapping it up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Consultation </dc:title>
  <dc:creator>Ainslee Collins</dc:creator>
  <cp:lastModifiedBy>Ainslee Collins</cp:lastModifiedBy>
  <cp:revision>2</cp:revision>
  <cp:lastPrinted>2021-03-11T21:42:26Z</cp:lastPrinted>
  <dcterms:created xsi:type="dcterms:W3CDTF">2023-06-12T02:00:44Z</dcterms:created>
  <dcterms:modified xsi:type="dcterms:W3CDTF">2024-03-24T19:48:21Z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0x010100B9CA7B3C3A8AD74DB45A5C6869B65F27</vt:lpwstr>
  </property>
  <property fmtid="{D5CDD505-2E9C-101B-9397-08002B2CF9AE}" pid="3" name="MediaServiceImageTags">
    <vt:lpwstr/>
  </property>
  <property fmtid="{D5CDD505-2E9C-101B-9397-08002B2CF9AE}" pid="4" name="_ExtendedDescription">
    <vt:lpwstr/>
  </property>
  <property fmtid="{D5CDD505-2E9C-101B-9397-08002B2CF9AE}" pid="5" name="BundleValue">
    <vt:lpwstr>1;#IV3|4e66ea1b-d1ad-4cca-beb6-01e42eebf077</vt:lpwstr>
  </property>
  <property fmtid="{D5CDD505-2E9C-101B-9397-08002B2CF9AE}" pid="6" name="RecordOutcome">
    <vt:lpwstr>4;#RO1|e36e1a5a-c820-4517-8259-1146ad45c8bf</vt:lpwstr>
  </property>
  <property fmtid="{D5CDD505-2E9C-101B-9397-08002B2CF9AE}" pid="7" name="lcf76f155ced4ddcb4097134ff3c332f">
    <vt:lpwstr/>
  </property>
  <property fmtid="{D5CDD505-2E9C-101B-9397-08002B2CF9AE}" pid="8" name="AraDepartment">
    <vt:lpwstr>2;#PAD People ＆ Development Dept|f40bcc0c-bfd7-496c-b0bd-c4900bf0fcde</vt:lpwstr>
  </property>
  <property fmtid="{D5CDD505-2E9C-101B-9397-08002B2CF9AE}" pid="9" name="BCSActivity">
    <vt:lpwstr>3;#17.01 Team Planning|2573037a-83ae-9de0-940a-47194fe6272d</vt:lpwstr>
  </property>
  <property fmtid="{D5CDD505-2E9C-101B-9397-08002B2CF9AE}" pid="10" name="SolarTeam">
    <vt:lpwstr/>
  </property>
  <property fmtid="{D5CDD505-2E9C-101B-9397-08002B2CF9AE}" pid="11" name="SolarLocation">
    <vt:lpwstr>8;#Madras|6c8678b1-a77c-46c0-9c39-b562d6ced23f</vt:lpwstr>
  </property>
</Properties>
</file>