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6357" autoAdjust="0"/>
  </p:normalViewPr>
  <p:slideViewPr>
    <p:cSldViewPr snapToGrid="0" snapToObjects="1">
      <p:cViewPr varScale="1">
        <p:scale>
          <a:sx n="106" d="100"/>
          <a:sy n="106" d="100"/>
        </p:scale>
        <p:origin x="82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91FEC0-3841-3601-3972-FE1EA8BFA0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0112B9-3E51-A7D2-08D4-A518B3FAA8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3CE32-04A1-4CDB-889F-D6B5EC11EA66}" type="datetimeFigureOut">
              <a:rPr lang="en-NZ" smtClean="0"/>
              <a:t>23/05/2024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75C46-EEDC-CB0B-DA16-BA84781D5D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D7B89-3367-3A83-44D8-3802654D6D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77D94-58C1-4CE9-9995-1763B71CA49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31115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764ED-AD59-6948-8D28-CE917AAD2BFA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6E232-1B46-0744-90E5-F2944E73A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74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1230402"/>
            <a:ext cx="7315200" cy="1521633"/>
          </a:xfrm>
        </p:spPr>
        <p:txBody>
          <a:bodyPr anchor="t">
            <a:normAutofit/>
          </a:bodyPr>
          <a:lstStyle>
            <a:lvl1pPr algn="l">
              <a:defRPr sz="3200" b="1" i="0" baseline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2882821"/>
            <a:ext cx="7315200" cy="1240078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701A4-13DD-B325-1042-2F9A85F72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734491"/>
            <a:ext cx="2269067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fld id="{1B0A64BA-0ED6-4A04-B53C-03F838883BC6}" type="datetime1">
              <a:rPr lang="en-NZ" smtClean="0"/>
              <a:t>23/05/2024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BAFC2A-D87C-451E-6087-F5F660E3F39D}"/>
              </a:ext>
            </a:extLst>
          </p:cNvPr>
          <p:cNvSpPr txBox="1"/>
          <p:nvPr userDrawn="1"/>
        </p:nvSpPr>
        <p:spPr>
          <a:xfrm>
            <a:off x="838200" y="6400799"/>
            <a:ext cx="60367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Unitec is a Business Division of </a:t>
            </a:r>
            <a:r>
              <a:rPr lang="en-NZ" sz="8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</a:t>
            </a:r>
            <a:r>
              <a:rPr lang="en-NZ" sz="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NZ" sz="8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Pūkenga</a:t>
            </a:r>
            <a:r>
              <a:rPr lang="en-NZ" sz="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New Zealand Institute of Skills and Technology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3E4870-A757-D88B-05E9-4381BDF3F027}"/>
              </a:ext>
            </a:extLst>
          </p:cNvPr>
          <p:cNvSpPr txBox="1"/>
          <p:nvPr userDrawn="1"/>
        </p:nvSpPr>
        <p:spPr>
          <a:xfrm>
            <a:off x="838200" y="279400"/>
            <a:ext cx="2125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5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FC60873-0B59-5131-59F3-58CCE5438A6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838200" y="705678"/>
            <a:ext cx="5257800" cy="5386363"/>
          </a:xfrm>
        </p:spPr>
        <p:txBody>
          <a:bodyPr anchor="t">
            <a:norm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07256F-76AF-98D7-E026-7EE886A8884B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6362700" y="705678"/>
            <a:ext cx="5257800" cy="5386363"/>
          </a:xfrm>
        </p:spPr>
        <p:txBody>
          <a:bodyPr anchor="t">
            <a:norm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screen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FC60873-0B59-5131-59F3-58CCE5438A6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12192000" cy="6858000"/>
          </a:xfrm>
        </p:spPr>
        <p:txBody>
          <a:bodyPr anchor="t">
            <a:norm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199" y="824002"/>
            <a:ext cx="7749207" cy="4244955"/>
          </a:xfr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1. Section break heading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8A7C0A-667F-AE20-4AFB-0398E7D4A010}"/>
              </a:ext>
            </a:extLst>
          </p:cNvPr>
          <p:cNvSpPr txBox="1"/>
          <p:nvPr userDrawn="1"/>
        </p:nvSpPr>
        <p:spPr>
          <a:xfrm>
            <a:off x="838200" y="6400799"/>
            <a:ext cx="60367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Unitec is a Business Division of </a:t>
            </a:r>
            <a:r>
              <a:rPr lang="en-NZ" sz="8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</a:t>
            </a:r>
            <a:r>
              <a:rPr lang="en-NZ" sz="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NZ" sz="800" dirty="0" err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Pūkenga</a:t>
            </a:r>
            <a:r>
              <a:rPr lang="en-NZ" sz="8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New Zealand Institute of Skills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18289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199" y="824002"/>
            <a:ext cx="7749207" cy="4244955"/>
          </a:xfr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rgbClr val="002B2A"/>
                </a:solidFill>
                <a:latin typeface="Helvetica" pitchFamily="2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1. Section break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3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361661"/>
            <a:ext cx="10782300" cy="4162839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7EC78FFB-899A-4474-276C-18BDAF5F5AF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9" y="1384300"/>
            <a:ext cx="5256211" cy="41402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014B2A41-08A9-723A-07A4-13AC6F1BECB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364289" y="1384300"/>
            <a:ext cx="5256211" cy="41402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8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438898"/>
            <a:ext cx="5256211" cy="47935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sub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025720"/>
            <a:ext cx="5256211" cy="3684588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D04C7B5-10BF-A821-F082-DC5E911E3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67139"/>
            <a:ext cx="10782300" cy="805070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2F1E535-02E3-F8D4-972B-EB1D37DE53E0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364289" y="1438898"/>
            <a:ext cx="5256211" cy="47935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sub title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154F147-E3C7-259C-7B45-2BA42C76B24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364289" y="2025720"/>
            <a:ext cx="5256211" cy="3684588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9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E41FC61-D7E6-4BFB-4A17-03F1260FF5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6" y="457201"/>
            <a:ext cx="10780713" cy="795130"/>
          </a:xfrm>
        </p:spPr>
        <p:txBody>
          <a:bodyPr anchor="t" anchorCtr="0">
            <a:normAutofit/>
          </a:bodyPr>
          <a:lstStyle>
            <a:lvl1pPr algn="l">
              <a:defRPr sz="220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E127B00-1EA9-162B-964A-02E496EE9C9D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839788" y="1341784"/>
            <a:ext cx="3043099" cy="41545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462B8518-D713-B4B9-CCBD-08B3F2219BD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038737" y="1341782"/>
            <a:ext cx="7581763" cy="4154556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4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7" y="457201"/>
            <a:ext cx="10514012" cy="795130"/>
          </a:xfrm>
        </p:spPr>
        <p:txBody>
          <a:bodyPr anchor="t" anchorCtr="0">
            <a:normAutofit/>
          </a:bodyPr>
          <a:lstStyle>
            <a:lvl1pPr algn="l">
              <a:defRPr sz="220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41913" y="1341783"/>
            <a:ext cx="7313475" cy="4154557"/>
          </a:xfrm>
        </p:spPr>
        <p:txBody>
          <a:bodyPr anchor="t">
            <a:norm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341784"/>
            <a:ext cx="3043099" cy="41545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83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FC60873-0B59-5131-59F3-58CCE5438A6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838200" y="705679"/>
            <a:ext cx="10782300" cy="4770783"/>
          </a:xfrm>
        </p:spPr>
        <p:txBody>
          <a:bodyPr anchor="t">
            <a:norm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6C29D2-5856-F0A1-AD28-65FDC68C3E0D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838200" y="5595730"/>
            <a:ext cx="8356599" cy="71561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7929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67139"/>
            <a:ext cx="10782300" cy="80507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61661"/>
            <a:ext cx="10782300" cy="4815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A543A-A6C6-03B6-D64F-B79CB1788E8E}"/>
              </a:ext>
            </a:extLst>
          </p:cNvPr>
          <p:cNvSpPr txBox="1"/>
          <p:nvPr userDrawn="1"/>
        </p:nvSpPr>
        <p:spPr>
          <a:xfrm>
            <a:off x="838200" y="6400799"/>
            <a:ext cx="60367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800" dirty="0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Unitec is a Business Division of </a:t>
            </a:r>
            <a:r>
              <a:rPr lang="en-NZ" sz="800" dirty="0" err="1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</a:t>
            </a:r>
            <a:r>
              <a:rPr lang="en-NZ" sz="800" dirty="0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NZ" sz="800" dirty="0" err="1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Pūkenga</a:t>
            </a:r>
            <a:r>
              <a:rPr lang="en-NZ" sz="800" dirty="0">
                <a:solidFill>
                  <a:srgbClr val="002B2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New Zealand Institute of Skills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269662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10" r:id="rId2"/>
    <p:sldLayoutId id="2147483711" r:id="rId3"/>
    <p:sldLayoutId id="2147483699" r:id="rId4"/>
    <p:sldLayoutId id="2147483701" r:id="rId5"/>
    <p:sldLayoutId id="2147483702" r:id="rId6"/>
    <p:sldLayoutId id="2147483708" r:id="rId7"/>
    <p:sldLayoutId id="2147483706" r:id="rId8"/>
    <p:sldLayoutId id="2147483704" r:id="rId9"/>
    <p:sldLayoutId id="2147483712" r:id="rId10"/>
    <p:sldLayoutId id="214748371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1" i="0" kern="1200" baseline="0">
          <a:solidFill>
            <a:srgbClr val="002B2A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200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80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80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80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B2A"/>
        </a:buClr>
        <a:buSzPct val="110000"/>
        <a:buFont typeface="Arial" panose="020B0604020202020204" pitchFamily="34" charset="0"/>
        <a:buChar char="•"/>
        <a:defRPr sz="1800" kern="1200" baseline="0">
          <a:solidFill>
            <a:srgbClr val="002B2A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7AEC-D459-01B4-F81D-4B5C750F57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AE0AB-B9A1-643A-FFB1-76735A853D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D8E75-049D-AEC8-5F71-190A0252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E743-59D1-4FDF-84CE-61AD3E8F0DC7}" type="datetime1">
              <a:rPr lang="en-NZ" smtClean="0"/>
              <a:t>23/05/2024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92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A24C-0BD4-351B-F43A-56BAA3D5FC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9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78FD2-8078-8269-7FB8-056284F0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F855E-2859-8A74-936F-4B3CB61B6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6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EC861-2AC0-0843-319F-B88916E790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529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D002-290F-D2FA-8F76-C69CF4940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44FB7-8A58-D02A-B213-3750216F5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4531682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Pag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tec_Presentation(Widescreen)" id="{562CF377-F9D9-BB4B-AC5A-C7E788353B6C}" vid="{6B0DA8F8-2F09-E848-82F4-E987845C1E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</TotalTime>
  <Words>1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Helvetica</vt:lpstr>
      <vt:lpstr>Standard Page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Matthews</dc:creator>
  <cp:lastModifiedBy>Duncan Kirkman</cp:lastModifiedBy>
  <cp:revision>36</cp:revision>
  <dcterms:created xsi:type="dcterms:W3CDTF">2021-05-13T00:09:53Z</dcterms:created>
  <dcterms:modified xsi:type="dcterms:W3CDTF">2024-05-22T23:19:17Z</dcterms:modified>
</cp:coreProperties>
</file>