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Mckay" initials="GM" lastIdx="8" clrIdx="0">
    <p:extLst>
      <p:ext uri="{19B8F6BF-5375-455C-9EA6-DF929625EA0E}">
        <p15:presenceInfo xmlns:p15="http://schemas.microsoft.com/office/powerpoint/2012/main" userId="S-1-5-21-149251146-2169925306-3769764739-880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336600"/>
    <a:srgbClr val="165251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8" y="9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04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McGregor" userId="f8c5a030-659c-461b-858e-7b31909220fa" providerId="ADAL" clId="{8E93EA6E-3973-4646-9F5B-FE5DC195CFFE}"/>
    <pc:docChg chg="modSld">
      <pc:chgData name="Julie McGregor" userId="f8c5a030-659c-461b-858e-7b31909220fa" providerId="ADAL" clId="{8E93EA6E-3973-4646-9F5B-FE5DC195CFFE}" dt="2022-11-07T21:52:24.177" v="4" actId="20577"/>
      <pc:docMkLst>
        <pc:docMk/>
      </pc:docMkLst>
      <pc:sldChg chg="modSp mod">
        <pc:chgData name="Julie McGregor" userId="f8c5a030-659c-461b-858e-7b31909220fa" providerId="ADAL" clId="{8E93EA6E-3973-4646-9F5B-FE5DC195CFFE}" dt="2022-11-07T21:52:24.177" v="4" actId="20577"/>
        <pc:sldMkLst>
          <pc:docMk/>
          <pc:sldMk cId="2131705308" sldId="256"/>
        </pc:sldMkLst>
        <pc:spChg chg="mod">
          <ac:chgData name="Julie McGregor" userId="f8c5a030-659c-461b-858e-7b31909220fa" providerId="ADAL" clId="{8E93EA6E-3973-4646-9F5B-FE5DC195CFFE}" dt="2022-11-07T21:52:24.177" v="4" actId="20577"/>
          <ac:spMkLst>
            <pc:docMk/>
            <pc:sldMk cId="2131705308" sldId="256"/>
            <ac:spMk id="5" creationId="{753C046B-3881-4213-B999-D777141B78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327D10-BDEE-4279-B709-B3B873E0BD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F45C2-4251-4AB0-B255-D9FCFD368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B16-83B7-4AAF-8F14-E10F6FB21F64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3C736-4E4A-4765-85EF-0B05E4D45E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2FA95-4A89-443E-85A9-3C6BD381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DBF2-B44F-4CDB-9FD3-A88D8C0838F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9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3"/>
    </p:custDataLst>
    <p:extLst>
      <p:ext uri="{BB962C8B-B14F-4D97-AF65-F5344CB8AC3E}">
        <p14:creationId xmlns:p14="http://schemas.microsoft.com/office/powerpoint/2010/main" val="8223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D101F4-1380-47C9-97B3-835C2437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99071"/>
              </p:ext>
            </p:extLst>
          </p:nvPr>
        </p:nvGraphicFramePr>
        <p:xfrm>
          <a:off x="282388" y="1182312"/>
          <a:ext cx="11627224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3210990403"/>
                    </a:ext>
                  </a:extLst>
                </a:gridCol>
                <a:gridCol w="2737037">
                  <a:extLst>
                    <a:ext uri="{9D8B030D-6E8A-4147-A177-3AD203B41FA5}">
                      <a16:colId xmlns:a16="http://schemas.microsoft.com/office/drawing/2014/main" val="2866979411"/>
                    </a:ext>
                  </a:extLst>
                </a:gridCol>
                <a:gridCol w="6070787">
                  <a:extLst>
                    <a:ext uri="{9D8B030D-6E8A-4147-A177-3AD203B41FA5}">
                      <a16:colId xmlns:a16="http://schemas.microsoft.com/office/drawing/2014/main" val="2105983677"/>
                    </a:ext>
                  </a:extLst>
                </a:gridCol>
              </a:tblGrid>
              <a:tr h="147994"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Unitec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[Team]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Action and Timing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0687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r>
                        <a:rPr lang="en-NZ" sz="8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the success of all learners, achieving parity</a:t>
                      </a:r>
                      <a:r>
                        <a:rPr lang="en-NZ" sz="8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Māori, Pacific and under 25s by 2024, enhancing the success of International learners and Disabled learners, and serving the educational needs of </a:t>
                      </a:r>
                      <a:r>
                        <a:rPr lang="en-NZ" sz="800" b="1" baseline="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Tāmaki</a:t>
                      </a:r>
                      <a:r>
                        <a:rPr lang="en-NZ" sz="8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Makaurau</a:t>
                      </a:r>
                      <a:endParaRPr lang="en-NZ" sz="800" b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0" i="0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6406"/>
                  </a:ext>
                </a:extLst>
              </a:tr>
              <a:tr h="39239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high quality learning, teaching and applied research to develop work-ready lifelong learners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1" i="1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4016"/>
                  </a:ext>
                </a:extLst>
              </a:tr>
              <a:tr h="36545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 and inspire staff so they are proud to work at Unitec and are equipped with the capabilities to support quality learning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0" i="0" kern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40102"/>
                  </a:ext>
                </a:extLst>
              </a:tr>
              <a:tr h="159907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 a financially sustainable organisation to invest in the future with an annual operating surplus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US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1" i="1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31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5197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[Team] Action Plan 2022-2023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HEME" val="MXGhHlj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35812CD8612468976E7D83BC0F0A4" ma:contentTypeVersion="13" ma:contentTypeDescription="Create a new document." ma:contentTypeScope="" ma:versionID="b28f44845dabe611da6f87bef010e9a8">
  <xsd:schema xmlns:xsd="http://www.w3.org/2001/XMLSchema" xmlns:xs="http://www.w3.org/2001/XMLSchema" xmlns:p="http://schemas.microsoft.com/office/2006/metadata/properties" xmlns:ns3="e01a0b1f-4f13-421a-a456-92faa1c9a7ad" xmlns:ns4="b507e6d3-e61b-46bb-87f7-aa955879b9bd" targetNamespace="http://schemas.microsoft.com/office/2006/metadata/properties" ma:root="true" ma:fieldsID="2223d5beefedca9d8a02d6ed7f4ea808" ns3:_="" ns4:_="">
    <xsd:import namespace="e01a0b1f-4f13-421a-a456-92faa1c9a7ad"/>
    <xsd:import namespace="b507e6d3-e61b-46bb-87f7-aa955879b9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a0b1f-4f13-421a-a456-92faa1c9a7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6d3-e61b-46bb-87f7-aa955879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6DF046-408D-47A8-B662-3752641E1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3073C7-ABA6-40E9-B20F-37E6EECD312A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b507e6d3-e61b-46bb-87f7-aa955879b9bd"/>
    <ds:schemaRef ds:uri="e01a0b1f-4f13-421a-a456-92faa1c9a7ad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5A9D51F-1D77-4399-A2F6-16A9BCB15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a0b1f-4f13-421a-a456-92faa1c9a7ad"/>
    <ds:schemaRef ds:uri="b507e6d3-e61b-46bb-87f7-aa955879b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203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Soho Gothic Pro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Julie McGregor</cp:lastModifiedBy>
  <cp:revision>38</cp:revision>
  <dcterms:created xsi:type="dcterms:W3CDTF">2019-11-19T04:54:32Z</dcterms:created>
  <dcterms:modified xsi:type="dcterms:W3CDTF">2022-11-07T21:52:32Z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58B3A29D-79E9-4884-A783-93EF8199E861</vt:lpwstr>
  </property>
  <property fmtid="{D5CDD505-2E9C-101B-9397-08002B2CF9AE}" pid="3" name="ArticulatePath">
    <vt:lpwstr>Team Action Plan Template PPT</vt:lpwstr>
  </property>
  <property fmtid="{D5CDD505-2E9C-101B-9397-08002B2CF9AE}" pid="4" name="ContentTypeId">
    <vt:lpwstr>0x010100EEB35812CD8612468976E7D83BC0F0A4</vt:lpwstr>
  </property>
</Properties>
</file>