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1"/>
  </p:sldMasterIdLst>
  <p:notesMasterIdLst>
    <p:notesMasterId r:id="rId20"/>
  </p:notesMasterIdLst>
  <p:sldIdLst>
    <p:sldId id="257" r:id="rId2"/>
    <p:sldId id="258" r:id="rId3"/>
    <p:sldId id="259" r:id="rId4"/>
    <p:sldId id="260" r:id="rId5"/>
    <p:sldId id="279" r:id="rId6"/>
    <p:sldId id="266" r:id="rId7"/>
    <p:sldId id="267" r:id="rId8"/>
    <p:sldId id="268" r:id="rId9"/>
    <p:sldId id="270" r:id="rId10"/>
    <p:sldId id="271" r:id="rId11"/>
    <p:sldId id="272" r:id="rId12"/>
    <p:sldId id="274" r:id="rId13"/>
    <p:sldId id="275" r:id="rId14"/>
    <p:sldId id="273" r:id="rId15"/>
    <p:sldId id="264" r:id="rId16"/>
    <p:sldId id="276" r:id="rId17"/>
    <p:sldId id="277" r:id="rId18"/>
    <p:sldId id="278"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84"/>
    <p:restoredTop sz="94674"/>
  </p:normalViewPr>
  <p:slideViewPr>
    <p:cSldViewPr snapToGrid="0" snapToObjects="1">
      <p:cViewPr varScale="1">
        <p:scale>
          <a:sx n="101" d="100"/>
          <a:sy n="101" d="100"/>
        </p:scale>
        <p:origin x="138"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10T21:31:33.439"/>
    </inkml:context>
    <inkml:brush xml:id="br0">
      <inkml:brushProperty name="width" value="0.025" units="cm"/>
      <inkml:brushProperty name="height" value="0.025" units="cm"/>
      <inkml:brushProperty name="color" value="#00A0D7"/>
      <inkml:brushProperty name="ignorePressure" value="1"/>
    </inkml:brush>
  </inkml:definitions>
  <inkml:trace contextRef="#ctx0" brushRef="#br0">1 0,'4'0,"2"0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10T21:31:36.472"/>
    </inkml:context>
    <inkml:brush xml:id="br0">
      <inkml:brushProperty name="width" value="0.025" units="cm"/>
      <inkml:brushProperty name="height" value="0.025" units="cm"/>
      <inkml:brushProperty name="color" value="#00A0D7"/>
      <inkml:brushProperty name="ignorePressure" value="1"/>
    </inkml:brush>
  </inkml:definitions>
  <inkml:trace contextRef="#ctx0" brushRef="#br0">11 0,'0'5,"-4"1,-2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10T21:31:33.439"/>
    </inkml:context>
    <inkml:brush xml:id="br0">
      <inkml:brushProperty name="width" value="0.025" units="cm"/>
      <inkml:brushProperty name="height" value="0.025" units="cm"/>
      <inkml:brushProperty name="color" value="#00A0D7"/>
      <inkml:brushProperty name="ignorePressure" value="1"/>
    </inkml:brush>
  </inkml:definitions>
  <inkml:trace contextRef="#ctx0" brushRef="#br0">1 0,'4'0,"2"0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10T21:31:36.472"/>
    </inkml:context>
    <inkml:brush xml:id="br0">
      <inkml:brushProperty name="width" value="0.025" units="cm"/>
      <inkml:brushProperty name="height" value="0.025" units="cm"/>
      <inkml:brushProperty name="color" value="#00A0D7"/>
      <inkml:brushProperty name="ignorePressure" value="1"/>
    </inkml:brush>
  </inkml:definitions>
  <inkml:trace contextRef="#ctx0" brushRef="#br0">11 0,'0'5,"-4"1,-2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25B7D2-0492-BE40-B8BC-4D53EBBF1C0C}" type="datetimeFigureOut">
              <a:rPr lang="en-US" smtClean="0"/>
              <a:t>2/21/2022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288B37-7F56-0642-874A-2A90DD4D15A5}" type="slidenum">
              <a:rPr lang="en-US" smtClean="0"/>
              <a:t>‹#›</a:t>
            </a:fld>
            <a:endParaRPr lang="en-US"/>
          </a:p>
        </p:txBody>
      </p:sp>
    </p:spTree>
    <p:extLst>
      <p:ext uri="{BB962C8B-B14F-4D97-AF65-F5344CB8AC3E}">
        <p14:creationId xmlns:p14="http://schemas.microsoft.com/office/powerpoint/2010/main" val="1104941710"/>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ED288B37-7F56-0642-874A-2A90DD4D15A5}" type="slidenum">
              <a:rPr lang="en-US" smtClean="0"/>
              <a:t>12</a:t>
            </a:fld>
            <a:endParaRPr lang="en-US"/>
          </a:p>
        </p:txBody>
      </p:sp>
    </p:spTree>
    <p:extLst>
      <p:ext uri="{BB962C8B-B14F-4D97-AF65-F5344CB8AC3E}">
        <p14:creationId xmlns:p14="http://schemas.microsoft.com/office/powerpoint/2010/main" val="41056379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838200" y="1712069"/>
            <a:ext cx="10515600" cy="3067152"/>
          </a:xfrm>
        </p:spPr>
        <p:txBody>
          <a:bodyPr/>
          <a:lstStyle>
            <a:lvl1pPr>
              <a:defRPr>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br>
              <a:rPr lang="en-US" dirty="0"/>
            </a:br>
            <a:br>
              <a:rPr lang="en-US" dirty="0"/>
            </a:br>
            <a:br>
              <a:rPr lang="en-US" dirty="0"/>
            </a:br>
            <a:r>
              <a:rPr lang="en-US" dirty="0"/>
              <a:t>Click to edit Master title style</a:t>
            </a:r>
          </a:p>
        </p:txBody>
      </p:sp>
      <p:sp>
        <p:nvSpPr>
          <p:cNvPr id="3" name="Date Placeholder 2"/>
          <p:cNvSpPr>
            <a:spLocks noGrp="1"/>
          </p:cNvSpPr>
          <p:nvPr>
            <p:ph type="dt" sz="half" idx="10"/>
          </p:nvPr>
        </p:nvSpPr>
        <p:spPr/>
        <p:txBody>
          <a:bodyPr/>
          <a:lstStyle>
            <a:lvl1pPr>
              <a:defRPr/>
            </a:lvl1pPr>
          </a:lstStyle>
          <a:p>
            <a:fld id="{7A7CB1D4-0ABF-884B-8689-C4FD95B54EAB}" type="datetimeFigureOut">
              <a:rPr lang="en-US" smtClean="0"/>
              <a:pPr/>
              <a:t>2/21/2022</a:t>
            </a:fld>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81595C40-6CA9-DD4D-B71C-198BA9FAC835}" type="slidenum">
              <a:rPr lang="en-US" smtClean="0"/>
              <a:pPr/>
              <a:t>‹#›</a:t>
            </a:fld>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0993" y="5378676"/>
            <a:ext cx="765613" cy="1160236"/>
          </a:xfrm>
          <a:prstGeom prst="rect">
            <a:avLst/>
          </a:prstGeom>
        </p:spPr>
      </p:pic>
    </p:spTree>
    <p:extLst>
      <p:ext uri="{BB962C8B-B14F-4D97-AF65-F5344CB8AC3E}">
        <p14:creationId xmlns:p14="http://schemas.microsoft.com/office/powerpoint/2010/main" val="1657790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
        <p:nvSpPr>
          <p:cNvPr id="2" name="Title 1"/>
          <p:cNvSpPr>
            <a:spLocks noGrp="1"/>
          </p:cNvSpPr>
          <p:nvPr>
            <p:ph type="title"/>
          </p:nvPr>
        </p:nvSpPr>
        <p:spPr/>
        <p:txBody>
          <a:bodyPr/>
          <a:lstStyle>
            <a:lvl1pPr>
              <a:defRPr>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fld id="{7A7CB1D4-0ABF-884B-8689-C4FD95B54EAB}" type="datetimeFigureOut">
              <a:rPr lang="en-US" smtClean="0"/>
              <a:pPr/>
              <a:t>2/21/2022</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81595C40-6CA9-DD4D-B71C-198BA9FAC835}" type="slidenum">
              <a:rPr lang="en-US" smtClean="0"/>
              <a:pPr/>
              <a:t>‹#›</a:t>
            </a:fld>
            <a:endParaRPr lang="en-US" dirty="0"/>
          </a:p>
        </p:txBody>
      </p:sp>
    </p:spTree>
    <p:extLst>
      <p:ext uri="{BB962C8B-B14F-4D97-AF65-F5344CB8AC3E}">
        <p14:creationId xmlns:p14="http://schemas.microsoft.com/office/powerpoint/2010/main" val="3833769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vl1pPr>
            <a:lvl2pPr>
              <a:defRPr/>
            </a:lvl2pPr>
            <a:lvl3pPr>
              <a:defRPr/>
            </a:lvl3pPr>
            <a:lvl4pPr>
              <a:defRPr/>
            </a:lvl4pPr>
            <a:lvl5pP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fld id="{7A7CB1D4-0ABF-884B-8689-C4FD95B54EAB}" type="datetimeFigureOut">
              <a:rPr lang="en-US" smtClean="0"/>
              <a:pPr/>
              <a:t>2/21/2022</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81595C40-6CA9-DD4D-B71C-198BA9FAC835}" type="slidenum">
              <a:rPr lang="en-US" smtClean="0"/>
              <a:pPr/>
              <a:t>‹#›</a:t>
            </a:fld>
            <a:endParaRPr lang="en-US" dirty="0"/>
          </a:p>
        </p:txBody>
      </p:sp>
    </p:spTree>
    <p:extLst>
      <p:ext uri="{BB962C8B-B14F-4D97-AF65-F5344CB8AC3E}">
        <p14:creationId xmlns:p14="http://schemas.microsoft.com/office/powerpoint/2010/main" val="3687370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116642"/>
            <a:ext cx="2743200" cy="365125"/>
          </a:xfrm>
          <a:prstGeom prst="rect">
            <a:avLst/>
          </a:prstGeom>
        </p:spPr>
        <p:txBody>
          <a:bodyPr/>
          <a:lstStyle>
            <a:lvl1pPr>
              <a:defRPr>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7A7CB1D4-0ABF-884B-8689-C4FD95B54EAB}" type="datetimeFigureOut">
              <a:rPr lang="en-US" smtClean="0"/>
              <a:pPr/>
              <a:t>2/21/2022</a:t>
            </a:fld>
            <a:endParaRPr lang="en-US" dirty="0"/>
          </a:p>
        </p:txBody>
      </p:sp>
      <p:sp>
        <p:nvSpPr>
          <p:cNvPr id="5" name="Footer Placeholder 4"/>
          <p:cNvSpPr>
            <a:spLocks noGrp="1"/>
          </p:cNvSpPr>
          <p:nvPr>
            <p:ph type="ftr" sz="quarter" idx="11"/>
          </p:nvPr>
        </p:nvSpPr>
        <p:spPr>
          <a:xfrm>
            <a:off x="4038600" y="6116642"/>
            <a:ext cx="4114800" cy="365125"/>
          </a:xfrm>
          <a:prstGeom prst="rect">
            <a:avLst/>
          </a:prstGeom>
        </p:spPr>
        <p:txBody>
          <a:bodyPr/>
          <a:lstStyle>
            <a:lvl1pPr>
              <a:defRPr>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endParaRPr lang="en-US" dirty="0"/>
          </a:p>
        </p:txBody>
      </p:sp>
      <p:sp>
        <p:nvSpPr>
          <p:cNvPr id="8" name="Text Placeholder 2"/>
          <p:cNvSpPr>
            <a:spLocks noGrp="1"/>
          </p:cNvSpPr>
          <p:nvPr>
            <p:ph type="body" idx="1"/>
          </p:nvPr>
        </p:nvSpPr>
        <p:spPr>
          <a:xfrm>
            <a:off x="831851" y="4589467"/>
            <a:ext cx="10515600" cy="1500187"/>
          </a:xfrm>
        </p:spPr>
        <p:txBody>
          <a:bodyPr>
            <a:normAutofit/>
          </a:bodyPr>
          <a:lstStyle>
            <a:lvl1pPr marL="0" indent="0">
              <a:buNone/>
              <a:defRPr sz="1800">
                <a:solidFill>
                  <a:schemeClr val="bg1"/>
                </a:solidFill>
                <a:latin typeface="Arial" panose="020B0604020202020204" pitchFamily="34" charset="0"/>
                <a:ea typeface="Verdana" panose="020B060403050404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lvl1pPr>
              <a:defRPr/>
            </a:lvl1pPr>
          </a:lstStyle>
          <a:p>
            <a:fld id="{81595C40-6CA9-DD4D-B71C-198BA9FAC835}" type="slidenum">
              <a:rPr lang="en-US" smtClean="0"/>
              <a:pPr/>
              <a:t>‹#›</a:t>
            </a:fld>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0993" y="5378676"/>
            <a:ext cx="765613" cy="116023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fld id="{7A7CB1D4-0ABF-884B-8689-C4FD95B54EAB}" type="datetimeFigureOut">
              <a:rPr lang="en-US" smtClean="0"/>
              <a:pPr/>
              <a:t>2/21/2022</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48F63A3B-78C7-47BE-AE5E-E10140E04643}" type="slidenum">
              <a:rPr lang="en-US" smtClean="0"/>
              <a:pPr/>
              <a:t>‹#›</a:t>
            </a:fld>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0993" y="5378676"/>
            <a:ext cx="765613" cy="1160236"/>
          </a:xfrm>
          <a:prstGeom prst="rect">
            <a:avLst/>
          </a:prstGeom>
        </p:spPr>
      </p:pic>
    </p:spTree>
    <p:extLst>
      <p:ext uri="{BB962C8B-B14F-4D97-AF65-F5344CB8AC3E}">
        <p14:creationId xmlns:p14="http://schemas.microsoft.com/office/powerpoint/2010/main" val="2599110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fld id="{7A7CB1D4-0ABF-884B-8689-C4FD95B54EAB}" type="datetimeFigureOut">
              <a:rPr lang="en-US" smtClean="0"/>
              <a:pPr/>
              <a:t>2/21/2022</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30488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ea typeface="Verdana" panose="020B0604030504040204" pitchFamily="34" charset="0"/>
                <a:cs typeface="Arial" panose="020B0604020202020204" pitchFamily="34" charset="0"/>
              </a:defRPr>
            </a:lvl1pPr>
          </a:lstStyle>
          <a:p>
            <a:fld id="{7A7CB1D4-0ABF-884B-8689-C4FD95B54EAB}" type="datetimeFigureOut">
              <a:rPr lang="en-US" smtClean="0"/>
              <a:pPr/>
              <a:t>2/21/2022</a:t>
            </a:fld>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ea typeface="Verdana" panose="020B060403050404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ea typeface="Verdana" panose="020B0604030504040204" pitchFamily="34" charset="0"/>
                <a:cs typeface="Arial" panose="020B0604020202020204" pitchFamily="34" charset="0"/>
              </a:defRPr>
            </a:lvl1pPr>
          </a:lstStyle>
          <a:p>
            <a:fld id="{81595C40-6CA9-DD4D-B71C-198BA9FAC835}" type="slidenum">
              <a:rPr lang="en-US" smtClean="0"/>
              <a:pPr/>
              <a:t>‹#›</a:t>
            </a:fld>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1853" y="418479"/>
            <a:ext cx="985689" cy="1264272"/>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0993" y="5378676"/>
            <a:ext cx="765613" cy="1160236"/>
          </a:xfrm>
          <a:prstGeom prst="rect">
            <a:avLst/>
          </a:prstGeom>
        </p:spPr>
      </p:pic>
    </p:spTree>
    <p:extLst>
      <p:ext uri="{BB962C8B-B14F-4D97-AF65-F5344CB8AC3E}">
        <p14:creationId xmlns:p14="http://schemas.microsoft.com/office/powerpoint/2010/main" val="2184199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vl1pPr>
            <a:lvl2pPr>
              <a:defRPr/>
            </a:lvl2pPr>
            <a:lvl3pPr>
              <a:defRPr/>
            </a:lvl3pPr>
            <a:lvl4pPr>
              <a:defRPr/>
            </a:lvl4pPr>
            <a:lvl5pP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vl1pPr>
            <a:lvl2pPr>
              <a:defRPr/>
            </a:lvl2pPr>
            <a:lvl3pPr>
              <a:defRPr/>
            </a:lvl3pPr>
            <a:lvl4pPr>
              <a:defRPr/>
            </a:lvl4pPr>
            <a:lvl5pP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Arial" panose="020B0604020202020204" pitchFamily="34" charset="0"/>
                <a:ea typeface="Verdana" panose="020B0604030504040204" pitchFamily="34" charset="0"/>
                <a:cs typeface="Arial" panose="020B0604020202020204" pitchFamily="34" charset="0"/>
              </a:defRPr>
            </a:lvl1pPr>
          </a:lstStyle>
          <a:p>
            <a:fld id="{7A7CB1D4-0ABF-884B-8689-C4FD95B54EAB}" type="datetimeFigureOut">
              <a:rPr lang="en-US" smtClean="0"/>
              <a:pPr/>
              <a:t>2/21/2022</a:t>
            </a:fld>
            <a:endParaRPr lang="en-US" dirty="0"/>
          </a:p>
        </p:txBody>
      </p:sp>
      <p:sp>
        <p:nvSpPr>
          <p:cNvPr id="6" name="Footer Placeholder 5"/>
          <p:cNvSpPr>
            <a:spLocks noGrp="1"/>
          </p:cNvSpPr>
          <p:nvPr>
            <p:ph type="ftr" sz="quarter" idx="11"/>
          </p:nvPr>
        </p:nvSpPr>
        <p:spPr/>
        <p:txBody>
          <a:bodyPr/>
          <a:lstStyle>
            <a:lvl1pPr>
              <a:defRPr>
                <a:latin typeface="Arial" panose="020B0604020202020204" pitchFamily="34" charset="0"/>
                <a:ea typeface="Verdana" panose="020B060403050404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Arial" panose="020B0604020202020204" pitchFamily="34" charset="0"/>
                <a:ea typeface="Verdana" panose="020B0604030504040204" pitchFamily="34" charset="0"/>
                <a:cs typeface="Arial" panose="020B0604020202020204" pitchFamily="34" charset="0"/>
              </a:defRPr>
            </a:lvl1pPr>
          </a:lstStyle>
          <a:p>
            <a:fld id="{81595C40-6CA9-DD4D-B71C-198BA9FAC835}" type="slidenum">
              <a:rPr lang="en-US" smtClean="0"/>
              <a:pPr/>
              <a:t>‹#›</a:t>
            </a:fld>
            <a:endParaRPr lang="en-US" dirty="0"/>
          </a:p>
        </p:txBody>
      </p:sp>
    </p:spTree>
    <p:extLst>
      <p:ext uri="{BB962C8B-B14F-4D97-AF65-F5344CB8AC3E}">
        <p14:creationId xmlns:p14="http://schemas.microsoft.com/office/powerpoint/2010/main" val="1086168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9788" y="365125"/>
            <a:ext cx="10515600" cy="1325563"/>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a:lvl1pPr>
            <a:lvl2pPr>
              <a:defRPr/>
            </a:lvl2pPr>
            <a:lvl3pPr>
              <a:defRPr/>
            </a:lvl3pPr>
            <a:lvl4pPr>
              <a:defRPr/>
            </a:lvl4pPr>
            <a:lvl5pP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vl1pPr>
            <a:lvl2pPr>
              <a:defRPr/>
            </a:lvl2pPr>
            <a:lvl3pPr>
              <a:defRPr/>
            </a:lvl3pPr>
            <a:lvl4pPr>
              <a:defRPr/>
            </a:lvl4pPr>
            <a:lvl5pP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vl1pPr>
          </a:lstStyle>
          <a:p>
            <a:fld id="{7A7CB1D4-0ABF-884B-8689-C4FD95B54EAB}" type="datetimeFigureOut">
              <a:rPr lang="en-US" smtClean="0"/>
              <a:pPr/>
              <a:t>2/21/2022</a:t>
            </a:fld>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endParaRPr lang="en-US" dirty="0"/>
          </a:p>
        </p:txBody>
      </p:sp>
    </p:spTree>
    <p:extLst>
      <p:ext uri="{BB962C8B-B14F-4D97-AF65-F5344CB8AC3E}">
        <p14:creationId xmlns:p14="http://schemas.microsoft.com/office/powerpoint/2010/main" val="215615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7A7CB1D4-0ABF-884B-8689-C4FD95B54EAB}" type="datetimeFigureOut">
              <a:rPr lang="en-US" smtClean="0"/>
              <a:pPr/>
              <a:t>2/21/2022</a:t>
            </a:fld>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81595C40-6CA9-DD4D-B71C-198BA9FAC835}" type="slidenum">
              <a:rPr lang="en-US" smtClean="0"/>
              <a:pPr/>
              <a:t>‹#›</a:t>
            </a:fld>
            <a:endParaRPr lang="en-US" dirty="0"/>
          </a:p>
        </p:txBody>
      </p:sp>
    </p:spTree>
    <p:extLst>
      <p:ext uri="{BB962C8B-B14F-4D97-AF65-F5344CB8AC3E}">
        <p14:creationId xmlns:p14="http://schemas.microsoft.com/office/powerpoint/2010/main" val="1374107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chemeClr val="bg1"/>
                </a:solidFill>
                <a:latin typeface="Arial" panose="020B0604020202020204" pitchFamily="34" charset="0"/>
                <a:ea typeface="Verdana" panose="020B060403050404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lvl1pPr>
              <a:defRPr/>
            </a:lvl1pPr>
          </a:lstStyle>
          <a:p>
            <a:fld id="{C764DE79-268F-4C1A-8933-263129D2AF90}" type="datetimeFigureOut">
              <a:rPr lang="en-US" smtClean="0"/>
              <a:pPr/>
              <a:t>2/21/2022</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48F63A3B-78C7-47BE-AE5E-E10140E04643}" type="slidenum">
              <a:rPr lang="en-US" smtClean="0"/>
              <a:pPr/>
              <a:t>‹#›</a:t>
            </a:fld>
            <a:endParaRPr lang="en-US"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9788" y="5133068"/>
            <a:ext cx="765613" cy="1160236"/>
          </a:xfrm>
          <a:prstGeom prst="rect">
            <a:avLst/>
          </a:prstGeom>
        </p:spPr>
      </p:pic>
    </p:spTree>
    <p:extLst>
      <p:ext uri="{BB962C8B-B14F-4D97-AF65-F5344CB8AC3E}">
        <p14:creationId xmlns:p14="http://schemas.microsoft.com/office/powerpoint/2010/main" val="1679729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9788" y="5133068"/>
            <a:ext cx="765613" cy="1160236"/>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chemeClr val="bg1"/>
                </a:solidFill>
                <a:latin typeface="Arial" panose="020B0604020202020204" pitchFamily="34" charset="0"/>
                <a:ea typeface="Verdana" panose="020B060403050404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lvl1pPr>
              <a:defRPr/>
            </a:lvl1pPr>
          </a:lstStyle>
          <a:p>
            <a:fld id="{C764DE79-268F-4C1A-8933-263129D2AF90}" type="datetimeFigureOut">
              <a:rPr lang="en-US" smtClean="0"/>
              <a:pPr/>
              <a:t>2/21/2022</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81595C40-6CA9-DD4D-B71C-198BA9FAC835}" type="slidenum">
              <a:rPr lang="en-US" smtClean="0"/>
              <a:pPr/>
              <a:t>‹#›</a:t>
            </a:fld>
            <a:endParaRPr lang="en-US" dirty="0"/>
          </a:p>
        </p:txBody>
      </p:sp>
    </p:spTree>
    <p:extLst>
      <p:ext uri="{BB962C8B-B14F-4D97-AF65-F5344CB8AC3E}">
        <p14:creationId xmlns:p14="http://schemas.microsoft.com/office/powerpoint/2010/main" val="3673785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ea typeface="Verdana" panose="020B0604030504040204" pitchFamily="34" charset="0"/>
                <a:cs typeface="Arial" panose="020B0604020202020204" pitchFamily="34" charset="0"/>
              </a:defRPr>
            </a:lvl1pPr>
          </a:lstStyle>
          <a:p>
            <a:fld id="{7A7CB1D4-0ABF-884B-8689-C4FD95B54EAB}" type="datetimeFigureOut">
              <a:rPr lang="en-US" smtClean="0"/>
              <a:pPr/>
              <a:t>2/21/2022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Verdana" panose="020B060403050404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ea typeface="Verdana" panose="020B0604030504040204" pitchFamily="34" charset="0"/>
                <a:cs typeface="Arial" panose="020B0604020202020204" pitchFamily="34" charset="0"/>
              </a:defRPr>
            </a:lvl1pPr>
          </a:lstStyle>
          <a:p>
            <a:fld id="{81595C40-6CA9-DD4D-B71C-198BA9FAC835}" type="slidenum">
              <a:rPr lang="en-US" smtClean="0"/>
              <a:pPr/>
              <a:t>‹#›</a:t>
            </a:fld>
            <a:endParaRPr lang="en-US" dirty="0"/>
          </a:p>
        </p:txBody>
      </p:sp>
    </p:spTree>
    <p:extLst>
      <p:ext uri="{BB962C8B-B14F-4D97-AF65-F5344CB8AC3E}">
        <p14:creationId xmlns:p14="http://schemas.microsoft.com/office/powerpoint/2010/main" val="3643086050"/>
      </p:ext>
    </p:extLst>
  </p:cSld>
  <p:clrMap bg1="lt1" tx1="dk1" bg2="lt2" tx2="dk2" accent1="accent1" accent2="accent2" accent3="accent3" accent4="accent4" accent5="accent5" accent6="accent6" hlink="hlink" folHlink="folHlink"/>
  <p:sldLayoutIdLst>
    <p:sldLayoutId id="2147483691"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 id="2147483673" r:id="rId12"/>
  </p:sldLayoutIdLst>
  <p:txStyles>
    <p:titleStyle>
      <a:lvl1pPr algn="l" defTabSz="914400" rtl="0" eaLnBrk="1" latinLnBrk="0" hangingPunct="1">
        <a:lnSpc>
          <a:spcPct val="90000"/>
        </a:lnSpc>
        <a:spcBef>
          <a:spcPct val="0"/>
        </a:spcBef>
        <a:buNone/>
        <a:defRPr sz="4400" kern="1200">
          <a:solidFill>
            <a:srgbClr val="92D050"/>
          </a:solidFill>
          <a:latin typeface="Arial" panose="020B0604020202020204" pitchFamily="34" charset="0"/>
          <a:ea typeface="Verdana" panose="020B0604030504040204" pitchFamily="34"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Verdana" panose="020B060403050404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Verdana" panose="020B0604030504040204"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Verdana" panose="020B0604030504040204"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Verdana" panose="020B0604030504040204"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Verdana" panose="020B060403050404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customXml" Target="../ink/ink4.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customXml" Target="../ink/ink1.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customXml" Target="../ink/ink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Course Evaluation and Planning 2022</a:t>
            </a:r>
          </a:p>
        </p:txBody>
      </p:sp>
      <p:sp>
        <p:nvSpPr>
          <p:cNvPr id="3" name="Text Placeholder 2"/>
          <p:cNvSpPr>
            <a:spLocks noGrp="1"/>
          </p:cNvSpPr>
          <p:nvPr>
            <p:ph type="subTitle" idx="1"/>
          </p:nvPr>
        </p:nvSpPr>
        <p:spPr/>
        <p:txBody>
          <a:bodyPr/>
          <a:lstStyle/>
          <a:p>
            <a:r>
              <a:rPr lang="en-US" dirty="0"/>
              <a:t>Sue Crossan</a:t>
            </a:r>
          </a:p>
          <a:p>
            <a:r>
              <a:rPr lang="en-US" dirty="0"/>
              <a:t>Te Korowai Kahurangi</a:t>
            </a:r>
          </a:p>
        </p:txBody>
      </p:sp>
    </p:spTree>
    <p:extLst>
      <p:ext uri="{BB962C8B-B14F-4D97-AF65-F5344CB8AC3E}">
        <p14:creationId xmlns:p14="http://schemas.microsoft.com/office/powerpoint/2010/main" val="1173771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EA391-EE94-4FF6-BE98-5F527CACF5C9}"/>
              </a:ext>
            </a:extLst>
          </p:cNvPr>
          <p:cNvSpPr>
            <a:spLocks noGrp="1"/>
          </p:cNvSpPr>
          <p:nvPr>
            <p:ph type="title"/>
          </p:nvPr>
        </p:nvSpPr>
        <p:spPr>
          <a:xfrm>
            <a:off x="133349" y="0"/>
            <a:ext cx="11220451" cy="892849"/>
          </a:xfrm>
        </p:spPr>
        <p:txBody>
          <a:bodyPr>
            <a:normAutofit/>
          </a:bodyPr>
          <a:lstStyle/>
          <a:p>
            <a:pPr algn="ctr"/>
            <a:r>
              <a:rPr lang="en-NZ" b="1" dirty="0">
                <a:solidFill>
                  <a:schemeClr val="tx1"/>
                </a:solidFill>
              </a:rPr>
              <a:t>TIP : CEP STATUS</a:t>
            </a:r>
          </a:p>
        </p:txBody>
      </p:sp>
      <p:pic>
        <p:nvPicPr>
          <p:cNvPr id="9" name="Content Placeholder 8">
            <a:extLst>
              <a:ext uri="{FF2B5EF4-FFF2-40B4-BE49-F238E27FC236}">
                <a16:creationId xmlns:a16="http://schemas.microsoft.com/office/drawing/2014/main" id="{7D481545-54DF-4401-94AB-7373AF5973E1}"/>
              </a:ext>
            </a:extLst>
          </p:cNvPr>
          <p:cNvPicPr>
            <a:picLocks noGrp="1" noChangeAspect="1"/>
          </p:cNvPicPr>
          <p:nvPr>
            <p:ph sz="half" idx="1"/>
          </p:nvPr>
        </p:nvPicPr>
        <p:blipFill>
          <a:blip r:embed="rId2"/>
          <a:stretch>
            <a:fillRect/>
          </a:stretch>
        </p:blipFill>
        <p:spPr>
          <a:xfrm>
            <a:off x="1747837" y="773906"/>
            <a:ext cx="2676525" cy="4876800"/>
          </a:xfrm>
        </p:spPr>
      </p:pic>
      <p:sp>
        <p:nvSpPr>
          <p:cNvPr id="8" name="Content Placeholder 7">
            <a:extLst>
              <a:ext uri="{FF2B5EF4-FFF2-40B4-BE49-F238E27FC236}">
                <a16:creationId xmlns:a16="http://schemas.microsoft.com/office/drawing/2014/main" id="{2810F0E7-5470-4E6D-9690-72A60999A5B5}"/>
              </a:ext>
            </a:extLst>
          </p:cNvPr>
          <p:cNvSpPr>
            <a:spLocks noGrp="1"/>
          </p:cNvSpPr>
          <p:nvPr>
            <p:ph sz="half" idx="2"/>
          </p:nvPr>
        </p:nvSpPr>
        <p:spPr>
          <a:xfrm>
            <a:off x="4348163" y="1114425"/>
            <a:ext cx="7710488" cy="5062538"/>
          </a:xfrm>
        </p:spPr>
        <p:txBody>
          <a:bodyPr>
            <a:normAutofit lnSpcReduction="10000"/>
          </a:bodyPr>
          <a:lstStyle/>
          <a:p>
            <a:endParaRPr lang="en-NZ" sz="2400" b="1" i="1" dirty="0"/>
          </a:p>
          <a:p>
            <a:r>
              <a:rPr lang="en-NZ" sz="2400" b="1" i="1" dirty="0"/>
              <a:t>Locked by </a:t>
            </a:r>
            <a:r>
              <a:rPr lang="en-NZ" sz="2400" i="1" dirty="0"/>
              <a:t>= </a:t>
            </a:r>
            <a:r>
              <a:rPr lang="en-NZ" sz="2400" dirty="0"/>
              <a:t>another person is either working in the CEP or did not ‘SAVE AND EXIT’ so it is still open in their Microsoft Office 365 Unitec account</a:t>
            </a:r>
          </a:p>
          <a:p>
            <a:endParaRPr lang="en-NZ" sz="2400" i="1" dirty="0"/>
          </a:p>
          <a:p>
            <a:pPr marL="0" indent="0">
              <a:buNone/>
            </a:pPr>
            <a:endParaRPr lang="en-NZ" sz="2400" i="1" dirty="0"/>
          </a:p>
          <a:p>
            <a:r>
              <a:rPr lang="en-NZ" sz="2400" b="1" i="1" dirty="0"/>
              <a:t>Open for editing </a:t>
            </a:r>
            <a:r>
              <a:rPr lang="en-NZ" sz="2400" i="1" dirty="0"/>
              <a:t>= </a:t>
            </a:r>
            <a:r>
              <a:rPr lang="en-NZ" sz="2400" dirty="0"/>
              <a:t>good to go </a:t>
            </a:r>
            <a:r>
              <a:rPr lang="en-NZ" sz="2400" i="1" dirty="0">
                <a:sym typeface="Wingdings" panose="05000000000000000000" pitchFamily="2" charset="2"/>
              </a:rPr>
              <a:t></a:t>
            </a:r>
          </a:p>
          <a:p>
            <a:endParaRPr lang="en-NZ" sz="2400" i="1" dirty="0">
              <a:sym typeface="Wingdings" panose="05000000000000000000" pitchFamily="2" charset="2"/>
            </a:endParaRPr>
          </a:p>
          <a:p>
            <a:r>
              <a:rPr lang="en-NZ" sz="2400" b="1" i="1" dirty="0">
                <a:sym typeface="Wingdings" panose="05000000000000000000" pitchFamily="2" charset="2"/>
              </a:rPr>
              <a:t>Report completed: View only </a:t>
            </a:r>
            <a:r>
              <a:rPr lang="en-NZ" sz="2400" i="1" dirty="0">
                <a:sym typeface="Wingdings" panose="05000000000000000000" pitchFamily="2" charset="2"/>
              </a:rPr>
              <a:t>= </a:t>
            </a:r>
            <a:r>
              <a:rPr lang="en-NZ" sz="2400" dirty="0">
                <a:sym typeface="Wingdings" panose="05000000000000000000" pitchFamily="2" charset="2"/>
              </a:rPr>
              <a:t>report already submitted. You can still view the report or email a PDF to the course co-ordinator at this stage. Reports can’t be submitted until all mandatory questions are completed</a:t>
            </a:r>
            <a:endParaRPr lang="en-NZ" sz="2400" dirty="0"/>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3650B6F5-1A91-4FEE-898A-CBF1BEAE97F2}"/>
                  </a:ext>
                </a:extLst>
              </p14:cNvPr>
              <p14:cNvContentPartPr/>
              <p14:nvPr/>
            </p14:nvContentPartPr>
            <p14:xfrm>
              <a:off x="3209205" y="3457335"/>
              <a:ext cx="4320" cy="360"/>
            </p14:xfrm>
          </p:contentPart>
        </mc:Choice>
        <mc:Fallback xmlns="">
          <p:pic>
            <p:nvPicPr>
              <p:cNvPr id="4" name="Ink 3">
                <a:extLst>
                  <a:ext uri="{FF2B5EF4-FFF2-40B4-BE49-F238E27FC236}">
                    <a16:creationId xmlns:a16="http://schemas.microsoft.com/office/drawing/2014/main" id="{3650B6F5-1A91-4FEE-898A-CBF1BEAE97F2}"/>
                  </a:ext>
                </a:extLst>
              </p:cNvPr>
              <p:cNvPicPr/>
              <p:nvPr/>
            </p:nvPicPr>
            <p:blipFill>
              <a:blip r:embed="rId4"/>
              <a:stretch>
                <a:fillRect/>
              </a:stretch>
            </p:blipFill>
            <p:spPr>
              <a:xfrm>
                <a:off x="3204492" y="3453015"/>
                <a:ext cx="13745"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45B1CEF3-804E-4429-AF62-6C4841E8D9B3}"/>
                  </a:ext>
                </a:extLst>
              </p14:cNvPr>
              <p14:cNvContentPartPr/>
              <p14:nvPr/>
            </p14:nvContentPartPr>
            <p14:xfrm>
              <a:off x="4710405" y="4714455"/>
              <a:ext cx="3960" cy="6480"/>
            </p14:xfrm>
          </p:contentPart>
        </mc:Choice>
        <mc:Fallback xmlns="">
          <p:pic>
            <p:nvPicPr>
              <p:cNvPr id="5" name="Ink 4">
                <a:extLst>
                  <a:ext uri="{FF2B5EF4-FFF2-40B4-BE49-F238E27FC236}">
                    <a16:creationId xmlns:a16="http://schemas.microsoft.com/office/drawing/2014/main" id="{45B1CEF3-804E-4429-AF62-6C4841E8D9B3}"/>
                  </a:ext>
                </a:extLst>
              </p:cNvPr>
              <p:cNvPicPr/>
              <p:nvPr/>
            </p:nvPicPr>
            <p:blipFill>
              <a:blip r:embed="rId6"/>
              <a:stretch>
                <a:fillRect/>
              </a:stretch>
            </p:blipFill>
            <p:spPr>
              <a:xfrm>
                <a:off x="4706085" y="4710135"/>
                <a:ext cx="12600" cy="15120"/>
              </a:xfrm>
              <a:prstGeom prst="rect">
                <a:avLst/>
              </a:prstGeom>
            </p:spPr>
          </p:pic>
        </mc:Fallback>
      </mc:AlternateContent>
    </p:spTree>
    <p:extLst>
      <p:ext uri="{BB962C8B-B14F-4D97-AF65-F5344CB8AC3E}">
        <p14:creationId xmlns:p14="http://schemas.microsoft.com/office/powerpoint/2010/main" val="2477646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732FC66-1817-4C11-9E91-61B5B67BB2F6}"/>
              </a:ext>
            </a:extLst>
          </p:cNvPr>
          <p:cNvSpPr>
            <a:spLocks noGrp="1"/>
          </p:cNvSpPr>
          <p:nvPr>
            <p:ph type="title"/>
          </p:nvPr>
        </p:nvSpPr>
        <p:spPr>
          <a:xfrm>
            <a:off x="643467" y="640080"/>
            <a:ext cx="3096427" cy="5613236"/>
          </a:xfrm>
        </p:spPr>
        <p:txBody>
          <a:bodyPr vert="horz" lIns="91440" tIns="45720" rIns="91440" bIns="45720" rtlCol="0" anchor="ctr">
            <a:normAutofit/>
          </a:bodyPr>
          <a:lstStyle/>
          <a:p>
            <a:r>
              <a:rPr lang="en-US" b="1" kern="1200" dirty="0">
                <a:solidFill>
                  <a:srgbClr val="FF0000"/>
                </a:solidFill>
                <a:latin typeface="+mj-lt"/>
                <a:ea typeface="+mj-ea"/>
                <a:cs typeface="+mj-cs"/>
              </a:rPr>
              <a:t>NOTE: Privacy warning!</a:t>
            </a:r>
          </a:p>
        </p:txBody>
      </p:sp>
      <p:sp>
        <p:nvSpPr>
          <p:cNvPr id="3" name="Content Placeholder 2">
            <a:extLst>
              <a:ext uri="{FF2B5EF4-FFF2-40B4-BE49-F238E27FC236}">
                <a16:creationId xmlns:a16="http://schemas.microsoft.com/office/drawing/2014/main" id="{FE9F5108-A1B4-43C9-837A-52F0E5E6D922}"/>
              </a:ext>
            </a:extLst>
          </p:cNvPr>
          <p:cNvSpPr>
            <a:spLocks noGrp="1"/>
          </p:cNvSpPr>
          <p:nvPr>
            <p:ph sz="half" idx="1"/>
          </p:nvPr>
        </p:nvSpPr>
        <p:spPr>
          <a:xfrm>
            <a:off x="4699818" y="640082"/>
            <a:ext cx="6848715" cy="2484884"/>
          </a:xfrm>
        </p:spPr>
        <p:txBody>
          <a:bodyPr vert="horz" lIns="91440" tIns="45720" rIns="91440" bIns="45720" rtlCol="0" anchor="ctr">
            <a:normAutofit/>
          </a:bodyPr>
          <a:lstStyle/>
          <a:p>
            <a:r>
              <a:rPr lang="en-US" sz="2000" dirty="0">
                <a:latin typeface="+mn-lt"/>
                <a:ea typeface="+mn-ea"/>
                <a:cs typeface="+mn-cs"/>
              </a:rPr>
              <a:t>You will get a pop-up reminder that names should never be mentioned in any of the comments in a CEP.</a:t>
            </a:r>
          </a:p>
          <a:p>
            <a:r>
              <a:rPr lang="en-US" sz="2000" b="1" dirty="0">
                <a:latin typeface="+mn-lt"/>
                <a:ea typeface="+mn-ea"/>
                <a:cs typeface="+mn-cs"/>
              </a:rPr>
              <a:t>TIP : </a:t>
            </a:r>
            <a:r>
              <a:rPr lang="en-US" sz="2000" dirty="0">
                <a:latin typeface="+mn-lt"/>
                <a:ea typeface="+mn-ea"/>
                <a:cs typeface="+mn-cs"/>
              </a:rPr>
              <a:t>All data is published on a Power BI dashboard so it is not appropriate to mention students or staff by name</a:t>
            </a:r>
          </a:p>
        </p:txBody>
      </p:sp>
      <p:pic>
        <p:nvPicPr>
          <p:cNvPr id="6" name="Content Placeholder 5" descr="Graphical user interface, text, chat or text message&#10;&#10;Description automatically generated">
            <a:extLst>
              <a:ext uri="{FF2B5EF4-FFF2-40B4-BE49-F238E27FC236}">
                <a16:creationId xmlns:a16="http://schemas.microsoft.com/office/drawing/2014/main" id="{89B0E32D-6032-4B88-869B-AC1CC2872721}"/>
              </a:ext>
            </a:extLst>
          </p:cNvPr>
          <p:cNvPicPr>
            <a:picLocks noGrp="1" noChangeAspect="1"/>
          </p:cNvPicPr>
          <p:nvPr>
            <p:ph sz="half" idx="2"/>
          </p:nvPr>
        </p:nvPicPr>
        <p:blipFill>
          <a:blip r:embed="rId2"/>
          <a:stretch>
            <a:fillRect/>
          </a:stretch>
        </p:blipFill>
        <p:spPr>
          <a:xfrm>
            <a:off x="4539997" y="2945530"/>
            <a:ext cx="6894236" cy="1947621"/>
          </a:xfrm>
          <a:prstGeom prst="rect">
            <a:avLst/>
          </a:prstGeom>
        </p:spPr>
      </p:pic>
    </p:spTree>
    <p:extLst>
      <p:ext uri="{BB962C8B-B14F-4D97-AF65-F5344CB8AC3E}">
        <p14:creationId xmlns:p14="http://schemas.microsoft.com/office/powerpoint/2010/main" val="3432299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9698D-303C-4E68-9BDE-225CDA34AC03}"/>
              </a:ext>
            </a:extLst>
          </p:cNvPr>
          <p:cNvSpPr>
            <a:spLocks noGrp="1"/>
          </p:cNvSpPr>
          <p:nvPr>
            <p:ph type="title"/>
          </p:nvPr>
        </p:nvSpPr>
        <p:spPr/>
        <p:txBody>
          <a:bodyPr/>
          <a:lstStyle/>
          <a:p>
            <a:endParaRPr lang="en-NZ" dirty="0">
              <a:solidFill>
                <a:schemeClr val="tx1"/>
              </a:solidFill>
            </a:endParaRPr>
          </a:p>
        </p:txBody>
      </p:sp>
      <p:sp>
        <p:nvSpPr>
          <p:cNvPr id="4" name="Content Placeholder 3">
            <a:extLst>
              <a:ext uri="{FF2B5EF4-FFF2-40B4-BE49-F238E27FC236}">
                <a16:creationId xmlns:a16="http://schemas.microsoft.com/office/drawing/2014/main" id="{34D3735D-1177-4219-95D2-127572BA8C23}"/>
              </a:ext>
            </a:extLst>
          </p:cNvPr>
          <p:cNvSpPr>
            <a:spLocks noGrp="1"/>
          </p:cNvSpPr>
          <p:nvPr>
            <p:ph sz="half" idx="2"/>
          </p:nvPr>
        </p:nvSpPr>
        <p:spPr>
          <a:xfrm>
            <a:off x="6852212" y="365125"/>
            <a:ext cx="5339787" cy="5811837"/>
          </a:xfrm>
        </p:spPr>
        <p:txBody>
          <a:bodyPr>
            <a:normAutofit/>
          </a:bodyPr>
          <a:lstStyle/>
          <a:p>
            <a:pPr marL="0" indent="0" algn="ctr">
              <a:buNone/>
            </a:pPr>
            <a:r>
              <a:rPr lang="en-NZ" sz="2000" b="1" dirty="0"/>
              <a:t>SECTION A</a:t>
            </a:r>
          </a:p>
          <a:p>
            <a:r>
              <a:rPr lang="en-NZ" sz="2000" dirty="0"/>
              <a:t>Information on the left hand side of Section A is picked up from Peoplesoft </a:t>
            </a:r>
          </a:p>
          <a:p>
            <a:r>
              <a:rPr lang="en-NZ" sz="2000" dirty="0"/>
              <a:t>If the Course Coordinator’s name is incorrect, click in the field to search for the correct email address and then ‘</a:t>
            </a:r>
            <a:r>
              <a:rPr lang="en-NZ" sz="2000" b="1" dirty="0"/>
              <a:t>Update Course Coordinator</a:t>
            </a:r>
            <a:r>
              <a:rPr lang="en-NZ" sz="2000" dirty="0"/>
              <a:t>’</a:t>
            </a:r>
          </a:p>
          <a:p>
            <a:r>
              <a:rPr lang="en-NZ" sz="2000" b="1" dirty="0"/>
              <a:t>Tip :</a:t>
            </a:r>
            <a:r>
              <a:rPr lang="en-NZ" sz="2000" dirty="0"/>
              <a:t> If a PDF is requested, it will only be emailed to the Course- Co-ordinator</a:t>
            </a:r>
          </a:p>
          <a:p>
            <a:pPr marL="0" indent="0">
              <a:buNone/>
            </a:pPr>
            <a:endParaRPr lang="en-NZ" sz="2000" dirty="0"/>
          </a:p>
          <a:p>
            <a:r>
              <a:rPr lang="en-NZ" sz="2000" dirty="0"/>
              <a:t>Any other lecturers teaching on the course can be added at this point by typing a name into the field and clicking ‘</a:t>
            </a:r>
            <a:r>
              <a:rPr lang="en-NZ" sz="2000" i="1" dirty="0"/>
              <a:t>Add contributor</a:t>
            </a:r>
            <a:r>
              <a:rPr lang="en-NZ" sz="2000" dirty="0"/>
              <a:t>’</a:t>
            </a:r>
          </a:p>
          <a:p>
            <a:pPr marL="0" indent="0">
              <a:buNone/>
            </a:pPr>
            <a:endParaRPr lang="en-NZ" sz="2000" dirty="0"/>
          </a:p>
          <a:p>
            <a:endParaRPr lang="en-NZ" sz="2000" dirty="0"/>
          </a:p>
        </p:txBody>
      </p:sp>
      <p:pic>
        <p:nvPicPr>
          <p:cNvPr id="5" name="Picture 4">
            <a:extLst>
              <a:ext uri="{FF2B5EF4-FFF2-40B4-BE49-F238E27FC236}">
                <a16:creationId xmlns:a16="http://schemas.microsoft.com/office/drawing/2014/main" id="{9929B701-1128-4B72-B556-73AF11F6382C}"/>
              </a:ext>
            </a:extLst>
          </p:cNvPr>
          <p:cNvPicPr>
            <a:picLocks noChangeAspect="1"/>
          </p:cNvPicPr>
          <p:nvPr/>
        </p:nvPicPr>
        <p:blipFill>
          <a:blip r:embed="rId3"/>
          <a:stretch>
            <a:fillRect/>
          </a:stretch>
        </p:blipFill>
        <p:spPr>
          <a:xfrm>
            <a:off x="10220325" y="3271043"/>
            <a:ext cx="1276350" cy="561975"/>
          </a:xfrm>
          <a:prstGeom prst="rect">
            <a:avLst/>
          </a:prstGeom>
        </p:spPr>
      </p:pic>
      <p:pic>
        <p:nvPicPr>
          <p:cNvPr id="10" name="Content Placeholder 9">
            <a:extLst>
              <a:ext uri="{FF2B5EF4-FFF2-40B4-BE49-F238E27FC236}">
                <a16:creationId xmlns:a16="http://schemas.microsoft.com/office/drawing/2014/main" id="{C9EA6605-CC9D-4F36-A949-BAE727EC7CE5}"/>
              </a:ext>
            </a:extLst>
          </p:cNvPr>
          <p:cNvPicPr>
            <a:picLocks noGrp="1" noChangeAspect="1"/>
          </p:cNvPicPr>
          <p:nvPr>
            <p:ph sz="half" idx="1"/>
          </p:nvPr>
        </p:nvPicPr>
        <p:blipFill>
          <a:blip r:embed="rId4"/>
          <a:stretch>
            <a:fillRect/>
          </a:stretch>
        </p:blipFill>
        <p:spPr>
          <a:xfrm>
            <a:off x="24834" y="149418"/>
            <a:ext cx="6772095" cy="4619352"/>
          </a:xfrm>
        </p:spPr>
      </p:pic>
    </p:spTree>
    <p:extLst>
      <p:ext uri="{BB962C8B-B14F-4D97-AF65-F5344CB8AC3E}">
        <p14:creationId xmlns:p14="http://schemas.microsoft.com/office/powerpoint/2010/main" val="4268894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BD466F8-64FB-4944-BC45-C2ED33C758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1829D23-8396-4D91-BFAA-40924F31D1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1" y="-1"/>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F317B19D-7906-41CF-A544-B1E81CE69F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221" y="69891"/>
            <a:ext cx="5409178" cy="6482325"/>
            <a:chOff x="-19221" y="69891"/>
            <a:chExt cx="5409178" cy="6482325"/>
          </a:xfrm>
        </p:grpSpPr>
        <p:sp>
          <p:nvSpPr>
            <p:cNvPr id="16" name="Freeform: Shape 15">
              <a:extLst>
                <a:ext uri="{FF2B5EF4-FFF2-40B4-BE49-F238E27FC236}">
                  <a16:creationId xmlns:a16="http://schemas.microsoft.com/office/drawing/2014/main" id="{4B974EF1-A734-4E6A-8BF5-794FDA9515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31851"/>
              <a:ext cx="5380971" cy="6158554"/>
            </a:xfrm>
            <a:custGeom>
              <a:avLst/>
              <a:gdLst>
                <a:gd name="connsiteX0" fmla="*/ 2369925 w 5380971"/>
                <a:gd name="connsiteY0" fmla="*/ 1452 h 6158554"/>
                <a:gd name="connsiteX1" fmla="*/ 2674292 w 5380971"/>
                <a:gd name="connsiteY1" fmla="*/ 5969 h 6158554"/>
                <a:gd name="connsiteX2" fmla="*/ 3277239 w 5380971"/>
                <a:gd name="connsiteY2" fmla="*/ 99590 h 6158554"/>
                <a:gd name="connsiteX3" fmla="*/ 3850935 w 5380971"/>
                <a:gd name="connsiteY3" fmla="*/ 316872 h 6158554"/>
                <a:gd name="connsiteX4" fmla="*/ 4359245 w 5380971"/>
                <a:gd name="connsiteY4" fmla="*/ 662333 h 6158554"/>
                <a:gd name="connsiteX5" fmla="*/ 4765689 w 5380971"/>
                <a:gd name="connsiteY5" fmla="*/ 1120048 h 6158554"/>
                <a:gd name="connsiteX6" fmla="*/ 4809507 w 5380971"/>
                <a:gd name="connsiteY6" fmla="*/ 1182613 h 6158554"/>
                <a:gd name="connsiteX7" fmla="*/ 4851517 w 5380971"/>
                <a:gd name="connsiteY7" fmla="*/ 1246306 h 6158554"/>
                <a:gd name="connsiteX8" fmla="*/ 4892286 w 5380971"/>
                <a:gd name="connsiteY8" fmla="*/ 1310678 h 6158554"/>
                <a:gd name="connsiteX9" fmla="*/ 4931587 w 5380971"/>
                <a:gd name="connsiteY9" fmla="*/ 1375953 h 6158554"/>
                <a:gd name="connsiteX10" fmla="*/ 5075124 w 5380971"/>
                <a:gd name="connsiteY10" fmla="*/ 1644507 h 6158554"/>
                <a:gd name="connsiteX11" fmla="*/ 5271626 w 5380971"/>
                <a:gd name="connsiteY11" fmla="*/ 2218203 h 6158554"/>
                <a:gd name="connsiteX12" fmla="*/ 5317703 w 5380971"/>
                <a:gd name="connsiteY12" fmla="*/ 2516684 h 6158554"/>
                <a:gd name="connsiteX13" fmla="*/ 5347630 w 5380971"/>
                <a:gd name="connsiteY13" fmla="*/ 2815391 h 6158554"/>
                <a:gd name="connsiteX14" fmla="*/ 5371458 w 5380971"/>
                <a:gd name="connsiteY14" fmla="*/ 3114097 h 6158554"/>
                <a:gd name="connsiteX15" fmla="*/ 5376315 w 5380971"/>
                <a:gd name="connsiteY15" fmla="*/ 3188971 h 6158554"/>
                <a:gd name="connsiteX16" fmla="*/ 5378461 w 5380971"/>
                <a:gd name="connsiteY16" fmla="*/ 3227481 h 6158554"/>
                <a:gd name="connsiteX17" fmla="*/ 5380041 w 5380971"/>
                <a:gd name="connsiteY17" fmla="*/ 3266669 h 6158554"/>
                <a:gd name="connsiteX18" fmla="*/ 5377896 w 5380971"/>
                <a:gd name="connsiteY18" fmla="*/ 3424548 h 6158554"/>
                <a:gd name="connsiteX19" fmla="*/ 5217080 w 5380971"/>
                <a:gd name="connsiteY19" fmla="*/ 4044661 h 6158554"/>
                <a:gd name="connsiteX20" fmla="*/ 4859649 w 5380971"/>
                <a:gd name="connsiteY20" fmla="*/ 4571265 h 6158554"/>
                <a:gd name="connsiteX21" fmla="*/ 4641802 w 5380971"/>
                <a:gd name="connsiteY21" fmla="*/ 4790806 h 6158554"/>
                <a:gd name="connsiteX22" fmla="*/ 4414695 w 5380971"/>
                <a:gd name="connsiteY22" fmla="*/ 4990358 h 6158554"/>
                <a:gd name="connsiteX23" fmla="*/ 3953365 w 5380971"/>
                <a:gd name="connsiteY23" fmla="*/ 5349935 h 6158554"/>
                <a:gd name="connsiteX24" fmla="*/ 3837271 w 5380971"/>
                <a:gd name="connsiteY24" fmla="*/ 5437683 h 6158554"/>
                <a:gd name="connsiteX25" fmla="*/ 3718014 w 5380971"/>
                <a:gd name="connsiteY25" fmla="*/ 5525996 h 6158554"/>
                <a:gd name="connsiteX26" fmla="*/ 3595821 w 5380971"/>
                <a:gd name="connsiteY26" fmla="*/ 5613180 h 6158554"/>
                <a:gd name="connsiteX27" fmla="*/ 3469788 w 5380971"/>
                <a:gd name="connsiteY27" fmla="*/ 5697880 h 6158554"/>
                <a:gd name="connsiteX28" fmla="*/ 3205188 w 5380971"/>
                <a:gd name="connsiteY28" fmla="*/ 5856889 h 6158554"/>
                <a:gd name="connsiteX29" fmla="*/ 2920598 w 5380971"/>
                <a:gd name="connsiteY29" fmla="*/ 5992069 h 6158554"/>
                <a:gd name="connsiteX30" fmla="*/ 2301276 w 5380971"/>
                <a:gd name="connsiteY30" fmla="*/ 6147577 h 6158554"/>
                <a:gd name="connsiteX31" fmla="*/ 2141815 w 5380971"/>
                <a:gd name="connsiteY31" fmla="*/ 6157628 h 6158554"/>
                <a:gd name="connsiteX32" fmla="*/ 2101950 w 5380971"/>
                <a:gd name="connsiteY32" fmla="*/ 6158531 h 6158554"/>
                <a:gd name="connsiteX33" fmla="*/ 2062198 w 5380971"/>
                <a:gd name="connsiteY33" fmla="*/ 6158306 h 6158554"/>
                <a:gd name="connsiteX34" fmla="*/ 2022558 w 5380971"/>
                <a:gd name="connsiteY34" fmla="*/ 6157853 h 6158554"/>
                <a:gd name="connsiteX35" fmla="*/ 1984048 w 5380971"/>
                <a:gd name="connsiteY35" fmla="*/ 6156385 h 6158554"/>
                <a:gd name="connsiteX36" fmla="*/ 1676420 w 5380971"/>
                <a:gd name="connsiteY36" fmla="*/ 6131879 h 6158554"/>
                <a:gd name="connsiteX37" fmla="*/ 1370712 w 5380971"/>
                <a:gd name="connsiteY37" fmla="*/ 6077898 h 6158554"/>
                <a:gd name="connsiteX38" fmla="*/ 1070425 w 5380971"/>
                <a:gd name="connsiteY38" fmla="*/ 5993311 h 6158554"/>
                <a:gd name="connsiteX39" fmla="*/ 495598 w 5380971"/>
                <a:gd name="connsiteY39" fmla="*/ 5738987 h 6158554"/>
                <a:gd name="connsiteX40" fmla="*/ 11118 w 5380971"/>
                <a:gd name="connsiteY40" fmla="*/ 5343046 h 6158554"/>
                <a:gd name="connsiteX41" fmla="*/ 0 w 5380971"/>
                <a:gd name="connsiteY41" fmla="*/ 5330343 h 6158554"/>
                <a:gd name="connsiteX42" fmla="*/ 0 w 5380971"/>
                <a:gd name="connsiteY42" fmla="*/ 4710800 h 6158554"/>
                <a:gd name="connsiteX43" fmla="*/ 122158 w 5380971"/>
                <a:gd name="connsiteY43" fmla="*/ 4852227 h 6158554"/>
                <a:gd name="connsiteX44" fmla="*/ 313438 w 5380971"/>
                <a:gd name="connsiteY44" fmla="*/ 5049308 h 6158554"/>
                <a:gd name="connsiteX45" fmla="*/ 512086 w 5380971"/>
                <a:gd name="connsiteY45" fmla="*/ 5232936 h 6158554"/>
                <a:gd name="connsiteX46" fmla="*/ 720108 w 5380971"/>
                <a:gd name="connsiteY46" fmla="*/ 5402222 h 6158554"/>
                <a:gd name="connsiteX47" fmla="*/ 1184825 w 5380971"/>
                <a:gd name="connsiteY47" fmla="*/ 5669985 h 6158554"/>
                <a:gd name="connsiteX48" fmla="*/ 1444796 w 5380971"/>
                <a:gd name="connsiteY48" fmla="*/ 5745650 h 6158554"/>
                <a:gd name="connsiteX49" fmla="*/ 1511426 w 5380971"/>
                <a:gd name="connsiteY49" fmla="*/ 5758976 h 6158554"/>
                <a:gd name="connsiteX50" fmla="*/ 1578621 w 5380971"/>
                <a:gd name="connsiteY50" fmla="*/ 5770157 h 6158554"/>
                <a:gd name="connsiteX51" fmla="*/ 1714253 w 5380971"/>
                <a:gd name="connsiteY51" fmla="*/ 5786193 h 6158554"/>
                <a:gd name="connsiteX52" fmla="*/ 1782464 w 5380971"/>
                <a:gd name="connsiteY52" fmla="*/ 5791387 h 6158554"/>
                <a:gd name="connsiteX53" fmla="*/ 1850901 w 5380971"/>
                <a:gd name="connsiteY53" fmla="*/ 5795001 h 6158554"/>
                <a:gd name="connsiteX54" fmla="*/ 1919564 w 5380971"/>
                <a:gd name="connsiteY54" fmla="*/ 5796583 h 6158554"/>
                <a:gd name="connsiteX55" fmla="*/ 1988340 w 5380971"/>
                <a:gd name="connsiteY55" fmla="*/ 5796244 h 6158554"/>
                <a:gd name="connsiteX56" fmla="*/ 2022784 w 5380971"/>
                <a:gd name="connsiteY56" fmla="*/ 5795905 h 6158554"/>
                <a:gd name="connsiteX57" fmla="*/ 2055986 w 5380971"/>
                <a:gd name="connsiteY57" fmla="*/ 5794437 h 6158554"/>
                <a:gd name="connsiteX58" fmla="*/ 2089076 w 5380971"/>
                <a:gd name="connsiteY58" fmla="*/ 5792743 h 6158554"/>
                <a:gd name="connsiteX59" fmla="*/ 2122052 w 5380971"/>
                <a:gd name="connsiteY59" fmla="*/ 5790032 h 6158554"/>
                <a:gd name="connsiteX60" fmla="*/ 2252828 w 5380971"/>
                <a:gd name="connsiteY60" fmla="*/ 5773883 h 6158554"/>
                <a:gd name="connsiteX61" fmla="*/ 2750973 w 5380971"/>
                <a:gd name="connsiteY61" fmla="*/ 5610357 h 6158554"/>
                <a:gd name="connsiteX62" fmla="*/ 3211173 w 5380971"/>
                <a:gd name="connsiteY62" fmla="*/ 5323621 h 6158554"/>
                <a:gd name="connsiteX63" fmla="*/ 3322750 w 5380971"/>
                <a:gd name="connsiteY63" fmla="*/ 5239374 h 6158554"/>
                <a:gd name="connsiteX64" fmla="*/ 3434328 w 5380971"/>
                <a:gd name="connsiteY64" fmla="*/ 5152303 h 6158554"/>
                <a:gd name="connsiteX65" fmla="*/ 3660306 w 5380971"/>
                <a:gd name="connsiteY65" fmla="*/ 4971611 h 6158554"/>
                <a:gd name="connsiteX66" fmla="*/ 4124797 w 5380971"/>
                <a:gd name="connsiteY66" fmla="*/ 4621859 h 6158554"/>
                <a:gd name="connsiteX67" fmla="*/ 4557554 w 5380971"/>
                <a:gd name="connsiteY67" fmla="*/ 4274027 h 6158554"/>
                <a:gd name="connsiteX68" fmla="*/ 4903579 w 5380971"/>
                <a:gd name="connsiteY68" fmla="*/ 3875375 h 6158554"/>
                <a:gd name="connsiteX69" fmla="*/ 5021481 w 5380971"/>
                <a:gd name="connsiteY69" fmla="*/ 3643638 h 6158554"/>
                <a:gd name="connsiteX70" fmla="*/ 5093306 w 5380971"/>
                <a:gd name="connsiteY70" fmla="*/ 3390443 h 6158554"/>
                <a:gd name="connsiteX71" fmla="*/ 5113182 w 5380971"/>
                <a:gd name="connsiteY71" fmla="*/ 3257634 h 6158554"/>
                <a:gd name="connsiteX72" fmla="*/ 5116457 w 5380971"/>
                <a:gd name="connsiteY72" fmla="*/ 3223980 h 6158554"/>
                <a:gd name="connsiteX73" fmla="*/ 5118941 w 5380971"/>
                <a:gd name="connsiteY73" fmla="*/ 3189649 h 6158554"/>
                <a:gd name="connsiteX74" fmla="*/ 5122555 w 5380971"/>
                <a:gd name="connsiteY74" fmla="*/ 3118727 h 6158554"/>
                <a:gd name="connsiteX75" fmla="*/ 5116344 w 5380971"/>
                <a:gd name="connsiteY75" fmla="*/ 2835154 h 6158554"/>
                <a:gd name="connsiteX76" fmla="*/ 5076479 w 5380971"/>
                <a:gd name="connsiteY76" fmla="*/ 2555081 h 6158554"/>
                <a:gd name="connsiteX77" fmla="*/ 5008832 w 5380971"/>
                <a:gd name="connsiteY77" fmla="*/ 2281785 h 6158554"/>
                <a:gd name="connsiteX78" fmla="*/ 4834126 w 5380971"/>
                <a:gd name="connsiteY78" fmla="*/ 1751566 h 6158554"/>
                <a:gd name="connsiteX79" fmla="*/ 4715095 w 5380971"/>
                <a:gd name="connsiteY79" fmla="*/ 1499840 h 6158554"/>
                <a:gd name="connsiteX80" fmla="*/ 4680425 w 5380971"/>
                <a:gd name="connsiteY80" fmla="*/ 1439534 h 6158554"/>
                <a:gd name="connsiteX81" fmla="*/ 4643947 w 5380971"/>
                <a:gd name="connsiteY81" fmla="*/ 1380357 h 6158554"/>
                <a:gd name="connsiteX82" fmla="*/ 4605325 w 5380971"/>
                <a:gd name="connsiteY82" fmla="*/ 1322536 h 6158554"/>
                <a:gd name="connsiteX83" fmla="*/ 4565008 w 5380971"/>
                <a:gd name="connsiteY83" fmla="*/ 1265957 h 6158554"/>
                <a:gd name="connsiteX84" fmla="*/ 4183296 w 5380971"/>
                <a:gd name="connsiteY84" fmla="*/ 867644 h 6158554"/>
                <a:gd name="connsiteX85" fmla="*/ 3723774 w 5380971"/>
                <a:gd name="connsiteY85" fmla="*/ 567469 h 6158554"/>
                <a:gd name="connsiteX86" fmla="*/ 3206656 w 5380971"/>
                <a:gd name="connsiteY86" fmla="*/ 378985 h 6158554"/>
                <a:gd name="connsiteX87" fmla="*/ 2657917 w 5380971"/>
                <a:gd name="connsiteY87" fmla="*/ 300836 h 6158554"/>
                <a:gd name="connsiteX88" fmla="*/ 2101837 w 5380971"/>
                <a:gd name="connsiteY88" fmla="*/ 320712 h 6158554"/>
                <a:gd name="connsiteX89" fmla="*/ 1556034 w 5380971"/>
                <a:gd name="connsiteY89" fmla="*/ 435451 h 6158554"/>
                <a:gd name="connsiteX90" fmla="*/ 1033947 w 5380971"/>
                <a:gd name="connsiteY90" fmla="*/ 635116 h 6158554"/>
                <a:gd name="connsiteX91" fmla="*/ 101012 w 5380971"/>
                <a:gd name="connsiteY91" fmla="*/ 1248565 h 6158554"/>
                <a:gd name="connsiteX92" fmla="*/ 0 w 5380971"/>
                <a:gd name="connsiteY92" fmla="*/ 1348112 h 6158554"/>
                <a:gd name="connsiteX93" fmla="*/ 0 w 5380971"/>
                <a:gd name="connsiteY93" fmla="*/ 968874 h 6158554"/>
                <a:gd name="connsiteX94" fmla="*/ 138873 w 5380971"/>
                <a:gd name="connsiteY94" fmla="*/ 845566 h 6158554"/>
                <a:gd name="connsiteX95" fmla="*/ 380746 w 5380971"/>
                <a:gd name="connsiteY95" fmla="*/ 663462 h 6158554"/>
                <a:gd name="connsiteX96" fmla="*/ 904188 w 5380971"/>
                <a:gd name="connsiteY96" fmla="*/ 359222 h 6158554"/>
                <a:gd name="connsiteX97" fmla="*/ 2066151 w 5380971"/>
                <a:gd name="connsiteY97" fmla="*/ 23699 h 6158554"/>
                <a:gd name="connsiteX98" fmla="*/ 2369925 w 5380971"/>
                <a:gd name="connsiteY98" fmla="*/ 1452 h 6158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5380971" h="6158554">
                  <a:moveTo>
                    <a:pt x="2369925" y="1452"/>
                  </a:moveTo>
                  <a:cubicBezTo>
                    <a:pt x="2471494" y="-1484"/>
                    <a:pt x="2573161" y="40"/>
                    <a:pt x="2674292" y="5969"/>
                  </a:cubicBezTo>
                  <a:cubicBezTo>
                    <a:pt x="2876893" y="18279"/>
                    <a:pt x="3079381" y="48431"/>
                    <a:pt x="3277239" y="99590"/>
                  </a:cubicBezTo>
                  <a:cubicBezTo>
                    <a:pt x="3475096" y="150635"/>
                    <a:pt x="3668324" y="222912"/>
                    <a:pt x="3850935" y="316872"/>
                  </a:cubicBezTo>
                  <a:cubicBezTo>
                    <a:pt x="4033322" y="410832"/>
                    <a:pt x="4205995" y="525684"/>
                    <a:pt x="4359245" y="662333"/>
                  </a:cubicBezTo>
                  <a:cubicBezTo>
                    <a:pt x="4512607" y="798868"/>
                    <a:pt x="4647448" y="954376"/>
                    <a:pt x="4765689" y="1120048"/>
                  </a:cubicBezTo>
                  <a:lnTo>
                    <a:pt x="4809507" y="1182613"/>
                  </a:lnTo>
                  <a:lnTo>
                    <a:pt x="4851517" y="1246306"/>
                  </a:lnTo>
                  <a:cubicBezTo>
                    <a:pt x="4865069" y="1267764"/>
                    <a:pt x="4878960" y="1289108"/>
                    <a:pt x="4892286" y="1310678"/>
                  </a:cubicBezTo>
                  <a:lnTo>
                    <a:pt x="4931587" y="1375953"/>
                  </a:lnTo>
                  <a:cubicBezTo>
                    <a:pt x="4982971" y="1463589"/>
                    <a:pt x="5031419" y="1552918"/>
                    <a:pt x="5075124" y="1644507"/>
                  </a:cubicBezTo>
                  <a:cubicBezTo>
                    <a:pt x="5162759" y="1827683"/>
                    <a:pt x="5230293" y="2020459"/>
                    <a:pt x="5271626" y="2218203"/>
                  </a:cubicBezTo>
                  <a:cubicBezTo>
                    <a:pt x="5292180" y="2317132"/>
                    <a:pt x="5306522" y="2416852"/>
                    <a:pt x="5317703" y="2516684"/>
                  </a:cubicBezTo>
                  <a:cubicBezTo>
                    <a:pt x="5329109" y="2616404"/>
                    <a:pt x="5338256" y="2716010"/>
                    <a:pt x="5347630" y="2815391"/>
                  </a:cubicBezTo>
                  <a:cubicBezTo>
                    <a:pt x="5356552" y="2914884"/>
                    <a:pt x="5364457" y="3014378"/>
                    <a:pt x="5371458" y="3114097"/>
                  </a:cubicBezTo>
                  <a:lnTo>
                    <a:pt x="5376315" y="3188971"/>
                  </a:lnTo>
                  <a:cubicBezTo>
                    <a:pt x="5377218" y="3201281"/>
                    <a:pt x="5377783" y="3214494"/>
                    <a:pt x="5378461" y="3227481"/>
                  </a:cubicBezTo>
                  <a:cubicBezTo>
                    <a:pt x="5379138" y="3240468"/>
                    <a:pt x="5379816" y="3253569"/>
                    <a:pt x="5380041" y="3266669"/>
                  </a:cubicBezTo>
                  <a:cubicBezTo>
                    <a:pt x="5381736" y="3318957"/>
                    <a:pt x="5381171" y="3371696"/>
                    <a:pt x="5377896" y="3424548"/>
                  </a:cubicBezTo>
                  <a:cubicBezTo>
                    <a:pt x="5365699" y="3636071"/>
                    <a:pt x="5308894" y="3849175"/>
                    <a:pt x="5217080" y="4044661"/>
                  </a:cubicBezTo>
                  <a:cubicBezTo>
                    <a:pt x="5125492" y="4240712"/>
                    <a:pt x="4999233" y="4416660"/>
                    <a:pt x="4859649" y="4571265"/>
                  </a:cubicBezTo>
                  <a:cubicBezTo>
                    <a:pt x="4789856" y="4648850"/>
                    <a:pt x="4716563" y="4721578"/>
                    <a:pt x="4641802" y="4790806"/>
                  </a:cubicBezTo>
                  <a:cubicBezTo>
                    <a:pt x="4567040" y="4860033"/>
                    <a:pt x="4491263" y="4926664"/>
                    <a:pt x="4414695" y="4990358"/>
                  </a:cubicBezTo>
                  <a:cubicBezTo>
                    <a:pt x="4261897" y="5118310"/>
                    <a:pt x="4105711" y="5234969"/>
                    <a:pt x="3953365" y="5349935"/>
                  </a:cubicBezTo>
                  <a:lnTo>
                    <a:pt x="3837271" y="5437683"/>
                  </a:lnTo>
                  <a:cubicBezTo>
                    <a:pt x="3797970" y="5467159"/>
                    <a:pt x="3758331" y="5496860"/>
                    <a:pt x="3718014" y="5525996"/>
                  </a:cubicBezTo>
                  <a:cubicBezTo>
                    <a:pt x="3677810" y="5555246"/>
                    <a:pt x="3637154" y="5584382"/>
                    <a:pt x="3595821" y="5613180"/>
                  </a:cubicBezTo>
                  <a:cubicBezTo>
                    <a:pt x="3554375" y="5641752"/>
                    <a:pt x="3512590" y="5670098"/>
                    <a:pt x="3469788" y="5697880"/>
                  </a:cubicBezTo>
                  <a:cubicBezTo>
                    <a:pt x="3384637" y="5753555"/>
                    <a:pt x="3296776" y="5807537"/>
                    <a:pt x="3205188" y="5856889"/>
                  </a:cubicBezTo>
                  <a:cubicBezTo>
                    <a:pt x="3113712" y="5906466"/>
                    <a:pt x="3019075" y="5952542"/>
                    <a:pt x="2920598" y="5992069"/>
                  </a:cubicBezTo>
                  <a:cubicBezTo>
                    <a:pt x="2724547" y="6072251"/>
                    <a:pt x="2513928" y="6126346"/>
                    <a:pt x="2301276" y="6147577"/>
                  </a:cubicBezTo>
                  <a:cubicBezTo>
                    <a:pt x="2248085" y="6152659"/>
                    <a:pt x="2194893" y="6156498"/>
                    <a:pt x="2141815" y="6157628"/>
                  </a:cubicBezTo>
                  <a:lnTo>
                    <a:pt x="2101950" y="6158531"/>
                  </a:lnTo>
                  <a:cubicBezTo>
                    <a:pt x="2088737" y="6158644"/>
                    <a:pt x="2075411" y="6158306"/>
                    <a:pt x="2062198" y="6158306"/>
                  </a:cubicBezTo>
                  <a:lnTo>
                    <a:pt x="2022558" y="6157853"/>
                  </a:lnTo>
                  <a:lnTo>
                    <a:pt x="1984048" y="6156385"/>
                  </a:lnTo>
                  <a:cubicBezTo>
                    <a:pt x="1881506" y="6153111"/>
                    <a:pt x="1778737" y="6144979"/>
                    <a:pt x="1676420" y="6131879"/>
                  </a:cubicBezTo>
                  <a:cubicBezTo>
                    <a:pt x="1573991" y="6119457"/>
                    <a:pt x="1471787" y="6101613"/>
                    <a:pt x="1370712" y="6077898"/>
                  </a:cubicBezTo>
                  <a:cubicBezTo>
                    <a:pt x="1269751" y="6053955"/>
                    <a:pt x="1169579" y="6025610"/>
                    <a:pt x="1070425" y="5993311"/>
                  </a:cubicBezTo>
                  <a:cubicBezTo>
                    <a:pt x="872454" y="5928149"/>
                    <a:pt x="676742" y="5847064"/>
                    <a:pt x="495598" y="5738987"/>
                  </a:cubicBezTo>
                  <a:cubicBezTo>
                    <a:pt x="314342" y="5631136"/>
                    <a:pt x="152509" y="5494375"/>
                    <a:pt x="11118" y="5343046"/>
                  </a:cubicBezTo>
                  <a:lnTo>
                    <a:pt x="0" y="5330343"/>
                  </a:lnTo>
                  <a:lnTo>
                    <a:pt x="0" y="4710800"/>
                  </a:lnTo>
                  <a:lnTo>
                    <a:pt x="122158" y="4852227"/>
                  </a:lnTo>
                  <a:cubicBezTo>
                    <a:pt x="184751" y="4920058"/>
                    <a:pt x="248841" y="4985558"/>
                    <a:pt x="313438" y="5049308"/>
                  </a:cubicBezTo>
                  <a:cubicBezTo>
                    <a:pt x="378374" y="5112776"/>
                    <a:pt x="444440" y="5174099"/>
                    <a:pt x="512086" y="5232936"/>
                  </a:cubicBezTo>
                  <a:cubicBezTo>
                    <a:pt x="579733" y="5291775"/>
                    <a:pt x="648622" y="5348692"/>
                    <a:pt x="720108" y="5402222"/>
                  </a:cubicBezTo>
                  <a:cubicBezTo>
                    <a:pt x="862516" y="5509508"/>
                    <a:pt x="1016104" y="5605388"/>
                    <a:pt x="1184825" y="5669985"/>
                  </a:cubicBezTo>
                  <a:cubicBezTo>
                    <a:pt x="1268960" y="5702284"/>
                    <a:pt x="1356144" y="5727016"/>
                    <a:pt x="1444796" y="5745650"/>
                  </a:cubicBezTo>
                  <a:cubicBezTo>
                    <a:pt x="1467043" y="5750054"/>
                    <a:pt x="1489065" y="5755137"/>
                    <a:pt x="1511426" y="5758976"/>
                  </a:cubicBezTo>
                  <a:lnTo>
                    <a:pt x="1578621" y="5770157"/>
                  </a:lnTo>
                  <a:cubicBezTo>
                    <a:pt x="1623681" y="5776142"/>
                    <a:pt x="1668741" y="5782466"/>
                    <a:pt x="1714253" y="5786193"/>
                  </a:cubicBezTo>
                  <a:cubicBezTo>
                    <a:pt x="1736952" y="5788339"/>
                    <a:pt x="1759652" y="5790371"/>
                    <a:pt x="1782464" y="5791387"/>
                  </a:cubicBezTo>
                  <a:cubicBezTo>
                    <a:pt x="1805276" y="5792517"/>
                    <a:pt x="1827976" y="5794324"/>
                    <a:pt x="1850901" y="5795001"/>
                  </a:cubicBezTo>
                  <a:lnTo>
                    <a:pt x="1919564" y="5796583"/>
                  </a:lnTo>
                  <a:cubicBezTo>
                    <a:pt x="1942376" y="5797147"/>
                    <a:pt x="1965415" y="5796356"/>
                    <a:pt x="1988340" y="5796244"/>
                  </a:cubicBezTo>
                  <a:lnTo>
                    <a:pt x="2022784" y="5795905"/>
                  </a:lnTo>
                  <a:cubicBezTo>
                    <a:pt x="2033965" y="5795567"/>
                    <a:pt x="2044919" y="5794888"/>
                    <a:pt x="2055986" y="5794437"/>
                  </a:cubicBezTo>
                  <a:cubicBezTo>
                    <a:pt x="2067054" y="5793872"/>
                    <a:pt x="2078121" y="5793533"/>
                    <a:pt x="2089076" y="5792743"/>
                  </a:cubicBezTo>
                  <a:lnTo>
                    <a:pt x="2122052" y="5790032"/>
                  </a:lnTo>
                  <a:cubicBezTo>
                    <a:pt x="2165983" y="5786531"/>
                    <a:pt x="2209575" y="5780659"/>
                    <a:pt x="2252828" y="5773883"/>
                  </a:cubicBezTo>
                  <a:cubicBezTo>
                    <a:pt x="2425953" y="5745198"/>
                    <a:pt x="2592416" y="5689071"/>
                    <a:pt x="2750973" y="5610357"/>
                  </a:cubicBezTo>
                  <a:cubicBezTo>
                    <a:pt x="2910095" y="5532546"/>
                    <a:pt x="3061537" y="5432940"/>
                    <a:pt x="3211173" y="5323621"/>
                  </a:cubicBezTo>
                  <a:cubicBezTo>
                    <a:pt x="3248554" y="5296404"/>
                    <a:pt x="3285709" y="5268059"/>
                    <a:pt x="3322750" y="5239374"/>
                  </a:cubicBezTo>
                  <a:cubicBezTo>
                    <a:pt x="3360018" y="5210802"/>
                    <a:pt x="3397173" y="5181778"/>
                    <a:pt x="3434328" y="5152303"/>
                  </a:cubicBezTo>
                  <a:lnTo>
                    <a:pt x="3660306" y="4971611"/>
                  </a:lnTo>
                  <a:cubicBezTo>
                    <a:pt x="3815362" y="4848627"/>
                    <a:pt x="3971886" y="4734114"/>
                    <a:pt x="4124797" y="4621859"/>
                  </a:cubicBezTo>
                  <a:cubicBezTo>
                    <a:pt x="4277594" y="4509604"/>
                    <a:pt x="4424633" y="4396220"/>
                    <a:pt x="4557554" y="4274027"/>
                  </a:cubicBezTo>
                  <a:cubicBezTo>
                    <a:pt x="4690476" y="4152060"/>
                    <a:pt x="4810523" y="4022074"/>
                    <a:pt x="4903579" y="3875375"/>
                  </a:cubicBezTo>
                  <a:cubicBezTo>
                    <a:pt x="4950107" y="3802082"/>
                    <a:pt x="4989860" y="3724836"/>
                    <a:pt x="5021481" y="3643638"/>
                  </a:cubicBezTo>
                  <a:cubicBezTo>
                    <a:pt x="5053328" y="3562552"/>
                    <a:pt x="5076253" y="3477627"/>
                    <a:pt x="5093306" y="3390443"/>
                  </a:cubicBezTo>
                  <a:cubicBezTo>
                    <a:pt x="5101776" y="3346851"/>
                    <a:pt x="5108552" y="3302468"/>
                    <a:pt x="5113182" y="3257634"/>
                  </a:cubicBezTo>
                  <a:cubicBezTo>
                    <a:pt x="5114537" y="3246454"/>
                    <a:pt x="5115441" y="3235161"/>
                    <a:pt x="5116457" y="3223980"/>
                  </a:cubicBezTo>
                  <a:cubicBezTo>
                    <a:pt x="5117360" y="3212687"/>
                    <a:pt x="5118490" y="3201620"/>
                    <a:pt x="5118941" y="3189649"/>
                  </a:cubicBezTo>
                  <a:lnTo>
                    <a:pt x="5122555" y="3118727"/>
                  </a:lnTo>
                  <a:cubicBezTo>
                    <a:pt x="5125830" y="3024090"/>
                    <a:pt x="5123798" y="2929340"/>
                    <a:pt x="5116344" y="2835154"/>
                  </a:cubicBezTo>
                  <a:cubicBezTo>
                    <a:pt x="5109116" y="2740855"/>
                    <a:pt x="5095226" y="2647347"/>
                    <a:pt x="5076479" y="2555081"/>
                  </a:cubicBezTo>
                  <a:cubicBezTo>
                    <a:pt x="5057506" y="2462815"/>
                    <a:pt x="5033791" y="2371792"/>
                    <a:pt x="5008832" y="2281785"/>
                  </a:cubicBezTo>
                  <a:cubicBezTo>
                    <a:pt x="4959029" y="2101657"/>
                    <a:pt x="4904031" y="1923901"/>
                    <a:pt x="4834126" y="1751566"/>
                  </a:cubicBezTo>
                  <a:cubicBezTo>
                    <a:pt x="4799117" y="1665512"/>
                    <a:pt x="4760042" y="1581038"/>
                    <a:pt x="4715095" y="1499840"/>
                  </a:cubicBezTo>
                  <a:cubicBezTo>
                    <a:pt x="4704141" y="1479399"/>
                    <a:pt x="4692057" y="1459523"/>
                    <a:pt x="4680425" y="1439534"/>
                  </a:cubicBezTo>
                  <a:cubicBezTo>
                    <a:pt x="4668454" y="1419658"/>
                    <a:pt x="4656031" y="1400121"/>
                    <a:pt x="4643947" y="1380357"/>
                  </a:cubicBezTo>
                  <a:lnTo>
                    <a:pt x="4605325" y="1322536"/>
                  </a:lnTo>
                  <a:lnTo>
                    <a:pt x="4565008" y="1265957"/>
                  </a:lnTo>
                  <a:cubicBezTo>
                    <a:pt x="4454673" y="1117225"/>
                    <a:pt x="4325139" y="984190"/>
                    <a:pt x="4183296" y="867644"/>
                  </a:cubicBezTo>
                  <a:cubicBezTo>
                    <a:pt x="4041792" y="750759"/>
                    <a:pt x="3888090" y="649119"/>
                    <a:pt x="3723774" y="567469"/>
                  </a:cubicBezTo>
                  <a:cubicBezTo>
                    <a:pt x="3559570" y="485593"/>
                    <a:pt x="3385767" y="422803"/>
                    <a:pt x="3206656" y="378985"/>
                  </a:cubicBezTo>
                  <a:cubicBezTo>
                    <a:pt x="3027545" y="335054"/>
                    <a:pt x="2843465" y="309757"/>
                    <a:pt x="2657917" y="300836"/>
                  </a:cubicBezTo>
                  <a:cubicBezTo>
                    <a:pt x="2472030" y="291462"/>
                    <a:pt x="2286369" y="297674"/>
                    <a:pt x="2101837" y="320712"/>
                  </a:cubicBezTo>
                  <a:cubicBezTo>
                    <a:pt x="1917418" y="343863"/>
                    <a:pt x="1734694" y="382599"/>
                    <a:pt x="1556034" y="435451"/>
                  </a:cubicBezTo>
                  <a:cubicBezTo>
                    <a:pt x="1377262" y="488078"/>
                    <a:pt x="1202894" y="556176"/>
                    <a:pt x="1033947" y="635116"/>
                  </a:cubicBezTo>
                  <a:cubicBezTo>
                    <a:pt x="695037" y="791301"/>
                    <a:pt x="378600" y="998420"/>
                    <a:pt x="101012" y="1248565"/>
                  </a:cubicBezTo>
                  <a:lnTo>
                    <a:pt x="0" y="1348112"/>
                  </a:lnTo>
                  <a:lnTo>
                    <a:pt x="0" y="968874"/>
                  </a:lnTo>
                  <a:lnTo>
                    <a:pt x="138873" y="845566"/>
                  </a:lnTo>
                  <a:cubicBezTo>
                    <a:pt x="217050" y="781674"/>
                    <a:pt x="297797" y="720945"/>
                    <a:pt x="380746" y="663462"/>
                  </a:cubicBezTo>
                  <a:cubicBezTo>
                    <a:pt x="546869" y="548609"/>
                    <a:pt x="721689" y="446293"/>
                    <a:pt x="904188" y="359222"/>
                  </a:cubicBezTo>
                  <a:cubicBezTo>
                    <a:pt x="1269637" y="186322"/>
                    <a:pt x="1663094" y="72034"/>
                    <a:pt x="2066151" y="23699"/>
                  </a:cubicBezTo>
                  <a:cubicBezTo>
                    <a:pt x="2166887" y="11785"/>
                    <a:pt x="2268356" y="4388"/>
                    <a:pt x="2369925" y="14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179617A2-E6D2-4F17-9111-CFDF36BA7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73734"/>
              <a:ext cx="5364004" cy="6074639"/>
            </a:xfrm>
            <a:custGeom>
              <a:avLst/>
              <a:gdLst>
                <a:gd name="connsiteX0" fmla="*/ 2548484 w 5364004"/>
                <a:gd name="connsiteY0" fmla="*/ 0 h 6074639"/>
                <a:gd name="connsiteX1" fmla="*/ 5364004 w 5364004"/>
                <a:gd name="connsiteY1" fmla="*/ 3182664 h 6074639"/>
                <a:gd name="connsiteX2" fmla="*/ 3886170 w 5364004"/>
                <a:gd name="connsiteY2" fmla="*/ 5260508 h 6074639"/>
                <a:gd name="connsiteX3" fmla="*/ 2075975 w 5364004"/>
                <a:gd name="connsiteY3" fmla="*/ 6074639 h 6074639"/>
                <a:gd name="connsiteX4" fmla="*/ 21919 w 5364004"/>
                <a:gd name="connsiteY4" fmla="*/ 5139637 h 6074639"/>
                <a:gd name="connsiteX5" fmla="*/ 0 w 5364004"/>
                <a:gd name="connsiteY5" fmla="*/ 5113592 h 6074639"/>
                <a:gd name="connsiteX6" fmla="*/ 0 w 5364004"/>
                <a:gd name="connsiteY6" fmla="*/ 4169527 h 6074639"/>
                <a:gd name="connsiteX7" fmla="*/ 45364 w 5364004"/>
                <a:gd name="connsiteY7" fmla="*/ 4232131 h 6074639"/>
                <a:gd name="connsiteX8" fmla="*/ 149459 w 5364004"/>
                <a:gd name="connsiteY8" fmla="*/ 4381216 h 6074639"/>
                <a:gd name="connsiteX9" fmla="*/ 2075975 w 5364004"/>
                <a:gd name="connsiteY9" fmla="*/ 5509977 h 6074639"/>
                <a:gd name="connsiteX10" fmla="*/ 3538451 w 5364004"/>
                <a:gd name="connsiteY10" fmla="*/ 4815555 h 6074639"/>
                <a:gd name="connsiteX11" fmla="*/ 3716432 w 5364004"/>
                <a:gd name="connsiteY11" fmla="*/ 4677664 h 6074639"/>
                <a:gd name="connsiteX12" fmla="*/ 4525932 w 5364004"/>
                <a:gd name="connsiteY12" fmla="*/ 3956816 h 6074639"/>
                <a:gd name="connsiteX13" fmla="*/ 4799342 w 5364004"/>
                <a:gd name="connsiteY13" fmla="*/ 3182664 h 6074639"/>
                <a:gd name="connsiteX14" fmla="*/ 4185667 w 5364004"/>
                <a:gd name="connsiteY14" fmla="*/ 1295110 h 6074639"/>
                <a:gd name="connsiteX15" fmla="*/ 3495197 w 5364004"/>
                <a:gd name="connsiteY15" fmla="*/ 762181 h 6074639"/>
                <a:gd name="connsiteX16" fmla="*/ 2548484 w 5364004"/>
                <a:gd name="connsiteY16" fmla="*/ 564663 h 6074639"/>
                <a:gd name="connsiteX17" fmla="*/ 1443440 w 5364004"/>
                <a:gd name="connsiteY17" fmla="*/ 777089 h 6074639"/>
                <a:gd name="connsiteX18" fmla="*/ 461830 w 5364004"/>
                <a:gd name="connsiteY18" fmla="*/ 1360949 h 6074639"/>
                <a:gd name="connsiteX19" fmla="*/ 73272 w 5364004"/>
                <a:gd name="connsiteY19" fmla="*/ 1759206 h 6074639"/>
                <a:gd name="connsiteX20" fmla="*/ 0 w 5364004"/>
                <a:gd name="connsiteY20" fmla="*/ 1859770 h 6074639"/>
                <a:gd name="connsiteX21" fmla="*/ 0 w 5364004"/>
                <a:gd name="connsiteY21" fmla="*/ 1020639 h 6074639"/>
                <a:gd name="connsiteX22" fmla="*/ 94433 w 5364004"/>
                <a:gd name="connsiteY22" fmla="*/ 932159 h 6074639"/>
                <a:gd name="connsiteX23" fmla="*/ 2548484 w 5364004"/>
                <a:gd name="connsiteY23" fmla="*/ 0 h 607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64004" h="6074639">
                  <a:moveTo>
                    <a:pt x="2548484" y="0"/>
                  </a:moveTo>
                  <a:cubicBezTo>
                    <a:pt x="4313619" y="0"/>
                    <a:pt x="5364004" y="1424869"/>
                    <a:pt x="5364004" y="3182664"/>
                  </a:cubicBezTo>
                  <a:cubicBezTo>
                    <a:pt x="5364004" y="4199734"/>
                    <a:pt x="4631750" y="4677890"/>
                    <a:pt x="3886170" y="5260508"/>
                  </a:cubicBezTo>
                  <a:cubicBezTo>
                    <a:pt x="3343077" y="5684909"/>
                    <a:pt x="2819861" y="6074639"/>
                    <a:pt x="2075975" y="6074639"/>
                  </a:cubicBezTo>
                  <a:cubicBezTo>
                    <a:pt x="1179686" y="6074639"/>
                    <a:pt x="538816" y="5724911"/>
                    <a:pt x="21919" y="5139637"/>
                  </a:cubicBezTo>
                  <a:lnTo>
                    <a:pt x="0" y="5113592"/>
                  </a:lnTo>
                  <a:lnTo>
                    <a:pt x="0" y="4169527"/>
                  </a:lnTo>
                  <a:lnTo>
                    <a:pt x="45364" y="4232131"/>
                  </a:lnTo>
                  <a:cubicBezTo>
                    <a:pt x="79610" y="4280001"/>
                    <a:pt x="114337" y="4329437"/>
                    <a:pt x="149459" y="4381216"/>
                  </a:cubicBezTo>
                  <a:cubicBezTo>
                    <a:pt x="686227" y="5172421"/>
                    <a:pt x="1262409" y="5509977"/>
                    <a:pt x="2075975" y="5509977"/>
                  </a:cubicBezTo>
                  <a:cubicBezTo>
                    <a:pt x="2609920" y="5509977"/>
                    <a:pt x="3001682" y="5234986"/>
                    <a:pt x="3538451" y="4815555"/>
                  </a:cubicBezTo>
                  <a:cubicBezTo>
                    <a:pt x="3598418" y="4768688"/>
                    <a:pt x="3658385" y="4722385"/>
                    <a:pt x="3716432" y="4677664"/>
                  </a:cubicBezTo>
                  <a:cubicBezTo>
                    <a:pt x="4031062" y="4434972"/>
                    <a:pt x="4328187" y="4205719"/>
                    <a:pt x="4525932" y="3956816"/>
                  </a:cubicBezTo>
                  <a:cubicBezTo>
                    <a:pt x="4714982" y="3718867"/>
                    <a:pt x="4799342" y="3480128"/>
                    <a:pt x="4799342" y="3182664"/>
                  </a:cubicBezTo>
                  <a:cubicBezTo>
                    <a:pt x="4799342" y="2437196"/>
                    <a:pt x="4581382" y="1766829"/>
                    <a:pt x="4185667" y="1295110"/>
                  </a:cubicBezTo>
                  <a:cubicBezTo>
                    <a:pt x="3991988" y="1064389"/>
                    <a:pt x="3759685" y="885052"/>
                    <a:pt x="3495197" y="762181"/>
                  </a:cubicBezTo>
                  <a:cubicBezTo>
                    <a:pt x="3212979" y="631180"/>
                    <a:pt x="2894509" y="564663"/>
                    <a:pt x="2548484" y="564663"/>
                  </a:cubicBezTo>
                  <a:cubicBezTo>
                    <a:pt x="2181567" y="564663"/>
                    <a:pt x="1809680" y="636036"/>
                    <a:pt x="1443440" y="777089"/>
                  </a:cubicBezTo>
                  <a:cubicBezTo>
                    <a:pt x="1086912" y="914189"/>
                    <a:pt x="747550" y="1116112"/>
                    <a:pt x="461830" y="1360949"/>
                  </a:cubicBezTo>
                  <a:cubicBezTo>
                    <a:pt x="316486" y="1485458"/>
                    <a:pt x="186699" y="1618549"/>
                    <a:pt x="73272" y="1759206"/>
                  </a:cubicBezTo>
                  <a:lnTo>
                    <a:pt x="0" y="1859770"/>
                  </a:lnTo>
                  <a:lnTo>
                    <a:pt x="0" y="1020639"/>
                  </a:lnTo>
                  <a:lnTo>
                    <a:pt x="94433" y="932159"/>
                  </a:lnTo>
                  <a:cubicBezTo>
                    <a:pt x="766607" y="356217"/>
                    <a:pt x="1660722" y="0"/>
                    <a:pt x="2548484"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55FC05EF-E815-49BA-AA7E-2AE79ECE8A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73734"/>
              <a:ext cx="5364004" cy="6074639"/>
            </a:xfrm>
            <a:custGeom>
              <a:avLst/>
              <a:gdLst>
                <a:gd name="connsiteX0" fmla="*/ 2548484 w 5364004"/>
                <a:gd name="connsiteY0" fmla="*/ 0 h 6074639"/>
                <a:gd name="connsiteX1" fmla="*/ 5364004 w 5364004"/>
                <a:gd name="connsiteY1" fmla="*/ 3182664 h 6074639"/>
                <a:gd name="connsiteX2" fmla="*/ 3886170 w 5364004"/>
                <a:gd name="connsiteY2" fmla="*/ 5260508 h 6074639"/>
                <a:gd name="connsiteX3" fmla="*/ 2075975 w 5364004"/>
                <a:gd name="connsiteY3" fmla="*/ 6074639 h 6074639"/>
                <a:gd name="connsiteX4" fmla="*/ 21919 w 5364004"/>
                <a:gd name="connsiteY4" fmla="*/ 5139637 h 6074639"/>
                <a:gd name="connsiteX5" fmla="*/ 0 w 5364004"/>
                <a:gd name="connsiteY5" fmla="*/ 5113592 h 6074639"/>
                <a:gd name="connsiteX6" fmla="*/ 0 w 5364004"/>
                <a:gd name="connsiteY6" fmla="*/ 3976968 h 6074639"/>
                <a:gd name="connsiteX7" fmla="*/ 35397 w 5364004"/>
                <a:gd name="connsiteY7" fmla="*/ 4025931 h 6074639"/>
                <a:gd name="connsiteX8" fmla="*/ 242967 w 5364004"/>
                <a:gd name="connsiteY8" fmla="*/ 4317861 h 6074639"/>
                <a:gd name="connsiteX9" fmla="*/ 1034850 w 5364004"/>
                <a:gd name="connsiteY9" fmla="*/ 5126232 h 6074639"/>
                <a:gd name="connsiteX10" fmla="*/ 2075975 w 5364004"/>
                <a:gd name="connsiteY10" fmla="*/ 5397044 h 6074639"/>
                <a:gd name="connsiteX11" fmla="*/ 2745664 w 5364004"/>
                <a:gd name="connsiteY11" fmla="*/ 5224596 h 6074639"/>
                <a:gd name="connsiteX12" fmla="*/ 3468884 w 5364004"/>
                <a:gd name="connsiteY12" fmla="*/ 4726677 h 6074639"/>
                <a:gd name="connsiteX13" fmla="*/ 3647430 w 5364004"/>
                <a:gd name="connsiteY13" fmla="*/ 4588334 h 6074639"/>
                <a:gd name="connsiteX14" fmla="*/ 4437506 w 5364004"/>
                <a:gd name="connsiteY14" fmla="*/ 3886572 h 6074639"/>
                <a:gd name="connsiteX15" fmla="*/ 4686409 w 5364004"/>
                <a:gd name="connsiteY15" fmla="*/ 3182664 h 6074639"/>
                <a:gd name="connsiteX16" fmla="*/ 4099047 w 5364004"/>
                <a:gd name="connsiteY16" fmla="*/ 1367726 h 6074639"/>
                <a:gd name="connsiteX17" fmla="*/ 3447540 w 5364004"/>
                <a:gd name="connsiteY17" fmla="*/ 864611 h 6074639"/>
                <a:gd name="connsiteX18" fmla="*/ 2548484 w 5364004"/>
                <a:gd name="connsiteY18" fmla="*/ 677595 h 6074639"/>
                <a:gd name="connsiteX19" fmla="*/ 1483982 w 5364004"/>
                <a:gd name="connsiteY19" fmla="*/ 882455 h 6074639"/>
                <a:gd name="connsiteX20" fmla="*/ 535349 w 5364004"/>
                <a:gd name="connsiteY20" fmla="*/ 1446665 h 6074639"/>
                <a:gd name="connsiteX21" fmla="*/ 10097 w 5364004"/>
                <a:gd name="connsiteY21" fmla="*/ 2038206 h 6074639"/>
                <a:gd name="connsiteX22" fmla="*/ 0 w 5364004"/>
                <a:gd name="connsiteY22" fmla="*/ 2055433 h 6074639"/>
                <a:gd name="connsiteX23" fmla="*/ 0 w 5364004"/>
                <a:gd name="connsiteY23" fmla="*/ 1020639 h 6074639"/>
                <a:gd name="connsiteX24" fmla="*/ 94433 w 5364004"/>
                <a:gd name="connsiteY24" fmla="*/ 932159 h 6074639"/>
                <a:gd name="connsiteX25" fmla="*/ 2548484 w 5364004"/>
                <a:gd name="connsiteY25" fmla="*/ 0 h 607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364004" h="6074639">
                  <a:moveTo>
                    <a:pt x="2548484" y="0"/>
                  </a:moveTo>
                  <a:cubicBezTo>
                    <a:pt x="4313619" y="0"/>
                    <a:pt x="5364004" y="1424869"/>
                    <a:pt x="5364004" y="3182664"/>
                  </a:cubicBezTo>
                  <a:cubicBezTo>
                    <a:pt x="5364004" y="4199734"/>
                    <a:pt x="4631750" y="4677890"/>
                    <a:pt x="3886170" y="5260508"/>
                  </a:cubicBezTo>
                  <a:cubicBezTo>
                    <a:pt x="3343077" y="5684909"/>
                    <a:pt x="2819861" y="6074639"/>
                    <a:pt x="2075975" y="6074639"/>
                  </a:cubicBezTo>
                  <a:cubicBezTo>
                    <a:pt x="1179686" y="6074639"/>
                    <a:pt x="538816" y="5724911"/>
                    <a:pt x="21919" y="5139637"/>
                  </a:cubicBezTo>
                  <a:lnTo>
                    <a:pt x="0" y="5113592"/>
                  </a:lnTo>
                  <a:lnTo>
                    <a:pt x="0" y="3976968"/>
                  </a:lnTo>
                  <a:lnTo>
                    <a:pt x="35397" y="4025931"/>
                  </a:lnTo>
                  <a:cubicBezTo>
                    <a:pt x="102366" y="4117745"/>
                    <a:pt x="171594" y="4212721"/>
                    <a:pt x="242967" y="4317861"/>
                  </a:cubicBezTo>
                  <a:cubicBezTo>
                    <a:pt x="495371" y="4689861"/>
                    <a:pt x="754326" y="4954349"/>
                    <a:pt x="1034850" y="5126232"/>
                  </a:cubicBezTo>
                  <a:cubicBezTo>
                    <a:pt x="1332201" y="5308505"/>
                    <a:pt x="1672806" y="5397044"/>
                    <a:pt x="2075975" y="5397044"/>
                  </a:cubicBezTo>
                  <a:cubicBezTo>
                    <a:pt x="2304776" y="5397044"/>
                    <a:pt x="2517541" y="5342272"/>
                    <a:pt x="2745664" y="5224596"/>
                  </a:cubicBezTo>
                  <a:cubicBezTo>
                    <a:pt x="2979886" y="5103758"/>
                    <a:pt x="3211737" y="4927584"/>
                    <a:pt x="3468884" y="4726677"/>
                  </a:cubicBezTo>
                  <a:cubicBezTo>
                    <a:pt x="3529190" y="4679584"/>
                    <a:pt x="3589270" y="4633169"/>
                    <a:pt x="3647430" y="4588334"/>
                  </a:cubicBezTo>
                  <a:cubicBezTo>
                    <a:pt x="3956414" y="4349934"/>
                    <a:pt x="4248231" y="4124747"/>
                    <a:pt x="4437506" y="3886572"/>
                  </a:cubicBezTo>
                  <a:cubicBezTo>
                    <a:pt x="4611987" y="3667031"/>
                    <a:pt x="4686409" y="3456525"/>
                    <a:pt x="4686409" y="3182664"/>
                  </a:cubicBezTo>
                  <a:cubicBezTo>
                    <a:pt x="4686409" y="2463735"/>
                    <a:pt x="4477823" y="1819117"/>
                    <a:pt x="4099047" y="1367726"/>
                  </a:cubicBezTo>
                  <a:cubicBezTo>
                    <a:pt x="3916097" y="1149766"/>
                    <a:pt x="3697008" y="980480"/>
                    <a:pt x="3447540" y="864611"/>
                  </a:cubicBezTo>
                  <a:cubicBezTo>
                    <a:pt x="3180454" y="740498"/>
                    <a:pt x="2877908" y="677595"/>
                    <a:pt x="2548484" y="677595"/>
                  </a:cubicBezTo>
                  <a:cubicBezTo>
                    <a:pt x="2200426" y="677595"/>
                    <a:pt x="1832266" y="748404"/>
                    <a:pt x="1483982" y="882455"/>
                  </a:cubicBezTo>
                  <a:cubicBezTo>
                    <a:pt x="1139425" y="1015037"/>
                    <a:pt x="811356" y="1210185"/>
                    <a:pt x="535349" y="1446665"/>
                  </a:cubicBezTo>
                  <a:cubicBezTo>
                    <a:pt x="328598" y="1623772"/>
                    <a:pt x="150116" y="1825208"/>
                    <a:pt x="10097" y="2038206"/>
                  </a:cubicBezTo>
                  <a:lnTo>
                    <a:pt x="0" y="2055433"/>
                  </a:lnTo>
                  <a:lnTo>
                    <a:pt x="0" y="1020639"/>
                  </a:lnTo>
                  <a:lnTo>
                    <a:pt x="94433" y="932159"/>
                  </a:lnTo>
                  <a:cubicBezTo>
                    <a:pt x="766607" y="356217"/>
                    <a:pt x="1660722" y="0"/>
                    <a:pt x="2548484"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510A5372-D19A-45DA-8E40-54D23FFB19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69891"/>
              <a:ext cx="5409177" cy="6482325"/>
            </a:xfrm>
            <a:custGeom>
              <a:avLst/>
              <a:gdLst>
                <a:gd name="connsiteX0" fmla="*/ 2168015 w 5409177"/>
                <a:gd name="connsiteY0" fmla="*/ 0 h 6482325"/>
                <a:gd name="connsiteX1" fmla="*/ 5409177 w 5409177"/>
                <a:gd name="connsiteY1" fmla="*/ 3241163 h 6482325"/>
                <a:gd name="connsiteX2" fmla="*/ 2168015 w 5409177"/>
                <a:gd name="connsiteY2" fmla="*/ 6482325 h 6482325"/>
                <a:gd name="connsiteX3" fmla="*/ 106314 w 5409177"/>
                <a:gd name="connsiteY3" fmla="*/ 5742217 h 6482325"/>
                <a:gd name="connsiteX4" fmla="*/ 0 w 5409177"/>
                <a:gd name="connsiteY4" fmla="*/ 5645593 h 6482325"/>
                <a:gd name="connsiteX5" fmla="*/ 0 w 5409177"/>
                <a:gd name="connsiteY5" fmla="*/ 5278200 h 6482325"/>
                <a:gd name="connsiteX6" fmla="*/ 61824 w 5409177"/>
                <a:gd name="connsiteY6" fmla="*/ 5347778 h 6482325"/>
                <a:gd name="connsiteX7" fmla="*/ 163802 w 5409177"/>
                <a:gd name="connsiteY7" fmla="*/ 5453397 h 6482325"/>
                <a:gd name="connsiteX8" fmla="*/ 617000 w 5409177"/>
                <a:gd name="connsiteY8" fmla="*/ 5817379 h 6482325"/>
                <a:gd name="connsiteX9" fmla="*/ 866580 w 5409177"/>
                <a:gd name="connsiteY9" fmla="*/ 5953688 h 6482325"/>
                <a:gd name="connsiteX10" fmla="*/ 866806 w 5409177"/>
                <a:gd name="connsiteY10" fmla="*/ 5953801 h 6482325"/>
                <a:gd name="connsiteX11" fmla="*/ 867032 w 5409177"/>
                <a:gd name="connsiteY11" fmla="*/ 5953914 h 6482325"/>
                <a:gd name="connsiteX12" fmla="*/ 1130504 w 5409177"/>
                <a:gd name="connsiteY12" fmla="*/ 6056909 h 6482325"/>
                <a:gd name="connsiteX13" fmla="*/ 1405607 w 5409177"/>
                <a:gd name="connsiteY13" fmla="*/ 6128169 h 6482325"/>
                <a:gd name="connsiteX14" fmla="*/ 1545192 w 5409177"/>
                <a:gd name="connsiteY14" fmla="*/ 6151659 h 6482325"/>
                <a:gd name="connsiteX15" fmla="*/ 1685341 w 5409177"/>
                <a:gd name="connsiteY15" fmla="*/ 6167582 h 6482325"/>
                <a:gd name="connsiteX16" fmla="*/ 1975465 w 5409177"/>
                <a:gd name="connsiteY16" fmla="*/ 6180231 h 6482325"/>
                <a:gd name="connsiteX17" fmla="*/ 1990033 w 5409177"/>
                <a:gd name="connsiteY17" fmla="*/ 6180231 h 6482325"/>
                <a:gd name="connsiteX18" fmla="*/ 2009232 w 5409177"/>
                <a:gd name="connsiteY18" fmla="*/ 6180344 h 6482325"/>
                <a:gd name="connsiteX19" fmla="*/ 2046612 w 5409177"/>
                <a:gd name="connsiteY19" fmla="*/ 6179779 h 6482325"/>
                <a:gd name="connsiteX20" fmla="*/ 2046951 w 5409177"/>
                <a:gd name="connsiteY20" fmla="*/ 6179779 h 6482325"/>
                <a:gd name="connsiteX21" fmla="*/ 2047290 w 5409177"/>
                <a:gd name="connsiteY21" fmla="*/ 6179779 h 6482325"/>
                <a:gd name="connsiteX22" fmla="*/ 2082412 w 5409177"/>
                <a:gd name="connsiteY22" fmla="*/ 6178876 h 6482325"/>
                <a:gd name="connsiteX23" fmla="*/ 2117760 w 5409177"/>
                <a:gd name="connsiteY23" fmla="*/ 6177068 h 6482325"/>
                <a:gd name="connsiteX24" fmla="*/ 2256215 w 5409177"/>
                <a:gd name="connsiteY24" fmla="*/ 6164985 h 6482325"/>
                <a:gd name="connsiteX25" fmla="*/ 2791515 w 5409177"/>
                <a:gd name="connsiteY25" fmla="*/ 6020319 h 6482325"/>
                <a:gd name="connsiteX26" fmla="*/ 3045726 w 5409177"/>
                <a:gd name="connsiteY26" fmla="*/ 5894286 h 6482325"/>
                <a:gd name="connsiteX27" fmla="*/ 3292371 w 5409177"/>
                <a:gd name="connsiteY27" fmla="*/ 5740246 h 6482325"/>
                <a:gd name="connsiteX28" fmla="*/ 3533482 w 5409177"/>
                <a:gd name="connsiteY28" fmla="*/ 5565088 h 6482325"/>
                <a:gd name="connsiteX29" fmla="*/ 3652512 w 5409177"/>
                <a:gd name="connsiteY29" fmla="*/ 5472257 h 6482325"/>
                <a:gd name="connsiteX30" fmla="*/ 3773915 w 5409177"/>
                <a:gd name="connsiteY30" fmla="*/ 5375135 h 6482325"/>
                <a:gd name="connsiteX31" fmla="*/ 3978549 w 5409177"/>
                <a:gd name="connsiteY31" fmla="*/ 5214884 h 6482325"/>
                <a:gd name="connsiteX32" fmla="*/ 4260428 w 5409177"/>
                <a:gd name="connsiteY32" fmla="*/ 4992633 h 6482325"/>
                <a:gd name="connsiteX33" fmla="*/ 4698154 w 5409177"/>
                <a:gd name="connsiteY33" fmla="*/ 4594207 h 6482325"/>
                <a:gd name="connsiteX34" fmla="*/ 4879185 w 5409177"/>
                <a:gd name="connsiteY34" fmla="*/ 4374440 h 6482325"/>
                <a:gd name="connsiteX35" fmla="*/ 5022383 w 5409177"/>
                <a:gd name="connsiteY35" fmla="*/ 4135136 h 6482325"/>
                <a:gd name="connsiteX36" fmla="*/ 5172019 w 5409177"/>
                <a:gd name="connsiteY36" fmla="*/ 3599271 h 6482325"/>
                <a:gd name="connsiteX37" fmla="*/ 5180489 w 5409177"/>
                <a:gd name="connsiteY37" fmla="*/ 3456412 h 6482325"/>
                <a:gd name="connsiteX38" fmla="*/ 5180602 w 5409177"/>
                <a:gd name="connsiteY38" fmla="*/ 3450878 h 6482325"/>
                <a:gd name="connsiteX39" fmla="*/ 5180940 w 5409177"/>
                <a:gd name="connsiteY39" fmla="*/ 3382667 h 6482325"/>
                <a:gd name="connsiteX40" fmla="*/ 5180828 w 5409177"/>
                <a:gd name="connsiteY40" fmla="*/ 3361097 h 6482325"/>
                <a:gd name="connsiteX41" fmla="*/ 5180150 w 5409177"/>
                <a:gd name="connsiteY41" fmla="*/ 3307002 h 6482325"/>
                <a:gd name="connsiteX42" fmla="*/ 5165243 w 5409177"/>
                <a:gd name="connsiteY42" fmla="*/ 3005698 h 6482325"/>
                <a:gd name="connsiteX43" fmla="*/ 5074445 w 5409177"/>
                <a:gd name="connsiteY43" fmla="*/ 2409076 h 6482325"/>
                <a:gd name="connsiteX44" fmla="*/ 4891947 w 5409177"/>
                <a:gd name="connsiteY44" fmla="*/ 1834362 h 6482325"/>
                <a:gd name="connsiteX45" fmla="*/ 4831076 w 5409177"/>
                <a:gd name="connsiteY45" fmla="*/ 1696585 h 6482325"/>
                <a:gd name="connsiteX46" fmla="*/ 4763316 w 5409177"/>
                <a:gd name="connsiteY46" fmla="*/ 1561743 h 6482325"/>
                <a:gd name="connsiteX47" fmla="*/ 4608147 w 5409177"/>
                <a:gd name="connsiteY47" fmla="*/ 1303693 h 6482325"/>
                <a:gd name="connsiteX48" fmla="*/ 4221015 w 5409177"/>
                <a:gd name="connsiteY48" fmla="*/ 848123 h 6482325"/>
                <a:gd name="connsiteX49" fmla="*/ 3990632 w 5409177"/>
                <a:gd name="connsiteY49" fmla="*/ 659413 h 6482325"/>
                <a:gd name="connsiteX50" fmla="*/ 3738680 w 5409177"/>
                <a:gd name="connsiteY50" fmla="*/ 502098 h 6482325"/>
                <a:gd name="connsiteX51" fmla="*/ 3189150 w 5409177"/>
                <a:gd name="connsiteY51" fmla="*/ 289220 h 6482325"/>
                <a:gd name="connsiteX52" fmla="*/ 2901398 w 5409177"/>
                <a:gd name="connsiteY52" fmla="*/ 232867 h 6482325"/>
                <a:gd name="connsiteX53" fmla="*/ 2611162 w 5409177"/>
                <a:gd name="connsiteY53" fmla="*/ 207570 h 6482325"/>
                <a:gd name="connsiteX54" fmla="*/ 2484451 w 5409177"/>
                <a:gd name="connsiteY54" fmla="*/ 204860 h 6482325"/>
                <a:gd name="connsiteX55" fmla="*/ 2027414 w 5409177"/>
                <a:gd name="connsiteY55" fmla="*/ 238852 h 6482325"/>
                <a:gd name="connsiteX56" fmla="*/ 1740452 w 5409177"/>
                <a:gd name="connsiteY56" fmla="*/ 294867 h 6482325"/>
                <a:gd name="connsiteX57" fmla="*/ 1458686 w 5409177"/>
                <a:gd name="connsiteY57" fmla="*/ 375049 h 6482325"/>
                <a:gd name="connsiteX58" fmla="*/ 1183695 w 5409177"/>
                <a:gd name="connsiteY58" fmla="*/ 477366 h 6482325"/>
                <a:gd name="connsiteX59" fmla="*/ 916723 w 5409177"/>
                <a:gd name="connsiteY59" fmla="*/ 601140 h 6482325"/>
                <a:gd name="connsiteX60" fmla="*/ 410333 w 5409177"/>
                <a:gd name="connsiteY60" fmla="*/ 905154 h 6482325"/>
                <a:gd name="connsiteX61" fmla="*/ 290625 w 5409177"/>
                <a:gd name="connsiteY61" fmla="*/ 992677 h 6482325"/>
                <a:gd name="connsiteX62" fmla="*/ 290399 w 5409177"/>
                <a:gd name="connsiteY62" fmla="*/ 992902 h 6482325"/>
                <a:gd name="connsiteX63" fmla="*/ 290173 w 5409177"/>
                <a:gd name="connsiteY63" fmla="*/ 993128 h 6482325"/>
                <a:gd name="connsiteX64" fmla="*/ 241047 w 5409177"/>
                <a:gd name="connsiteY64" fmla="*/ 1030735 h 6482325"/>
                <a:gd name="connsiteX65" fmla="*/ 231109 w 5409177"/>
                <a:gd name="connsiteY65" fmla="*/ 1038527 h 6482325"/>
                <a:gd name="connsiteX66" fmla="*/ 173514 w 5409177"/>
                <a:gd name="connsiteY66" fmla="*/ 1084491 h 6482325"/>
                <a:gd name="connsiteX67" fmla="*/ 55330 w 5409177"/>
                <a:gd name="connsiteY67" fmla="*/ 1184549 h 6482325"/>
                <a:gd name="connsiteX68" fmla="*/ 0 w 5409177"/>
                <a:gd name="connsiteY68" fmla="*/ 1235015 h 6482325"/>
                <a:gd name="connsiteX69" fmla="*/ 0 w 5409177"/>
                <a:gd name="connsiteY69" fmla="*/ 836733 h 6482325"/>
                <a:gd name="connsiteX70" fmla="*/ 106314 w 5409177"/>
                <a:gd name="connsiteY70" fmla="*/ 740109 h 6482325"/>
                <a:gd name="connsiteX71" fmla="*/ 2168015 w 5409177"/>
                <a:gd name="connsiteY71" fmla="*/ 0 h 648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5409177" h="6482325">
                  <a:moveTo>
                    <a:pt x="2168015" y="0"/>
                  </a:moveTo>
                  <a:cubicBezTo>
                    <a:pt x="3958108" y="0"/>
                    <a:pt x="5409177" y="1451070"/>
                    <a:pt x="5409177" y="3241163"/>
                  </a:cubicBezTo>
                  <a:cubicBezTo>
                    <a:pt x="5409177" y="5031256"/>
                    <a:pt x="3958108" y="6482325"/>
                    <a:pt x="2168015" y="6482325"/>
                  </a:cubicBezTo>
                  <a:cubicBezTo>
                    <a:pt x="1384849" y="6482325"/>
                    <a:pt x="666575" y="6204582"/>
                    <a:pt x="106314" y="5742217"/>
                  </a:cubicBezTo>
                  <a:lnTo>
                    <a:pt x="0" y="5645593"/>
                  </a:lnTo>
                  <a:lnTo>
                    <a:pt x="0" y="5278200"/>
                  </a:lnTo>
                  <a:lnTo>
                    <a:pt x="61824" y="5347778"/>
                  </a:lnTo>
                  <a:cubicBezTo>
                    <a:pt x="95675" y="5384339"/>
                    <a:pt x="129753" y="5419631"/>
                    <a:pt x="163802" y="5453397"/>
                  </a:cubicBezTo>
                  <a:cubicBezTo>
                    <a:pt x="308807" y="5596483"/>
                    <a:pt x="461379" y="5719015"/>
                    <a:pt x="617000" y="5817379"/>
                  </a:cubicBezTo>
                  <a:cubicBezTo>
                    <a:pt x="705087" y="5872603"/>
                    <a:pt x="786624" y="5917211"/>
                    <a:pt x="866580" y="5953688"/>
                  </a:cubicBezTo>
                  <a:lnTo>
                    <a:pt x="866806" y="5953801"/>
                  </a:lnTo>
                  <a:lnTo>
                    <a:pt x="867032" y="5953914"/>
                  </a:lnTo>
                  <a:cubicBezTo>
                    <a:pt x="948344" y="5992198"/>
                    <a:pt x="1036996" y="6026868"/>
                    <a:pt x="1130504" y="6056909"/>
                  </a:cubicBezTo>
                  <a:cubicBezTo>
                    <a:pt x="1216558" y="6084577"/>
                    <a:pt x="1309163" y="6108631"/>
                    <a:pt x="1405607" y="6128169"/>
                  </a:cubicBezTo>
                  <a:cubicBezTo>
                    <a:pt x="1449990" y="6136977"/>
                    <a:pt x="1497083" y="6144883"/>
                    <a:pt x="1545192" y="6151659"/>
                  </a:cubicBezTo>
                  <a:cubicBezTo>
                    <a:pt x="1590365" y="6157983"/>
                    <a:pt x="1637571" y="6163291"/>
                    <a:pt x="1685341" y="6167582"/>
                  </a:cubicBezTo>
                  <a:cubicBezTo>
                    <a:pt x="1776704" y="6175939"/>
                    <a:pt x="1871567" y="6180005"/>
                    <a:pt x="1975465" y="6180231"/>
                  </a:cubicBezTo>
                  <a:lnTo>
                    <a:pt x="1990033" y="6180231"/>
                  </a:lnTo>
                  <a:cubicBezTo>
                    <a:pt x="1996470" y="6180344"/>
                    <a:pt x="2002794" y="6180344"/>
                    <a:pt x="2009232" y="6180344"/>
                  </a:cubicBezTo>
                  <a:cubicBezTo>
                    <a:pt x="2024703" y="6180344"/>
                    <a:pt x="2036222" y="6180231"/>
                    <a:pt x="2046612" y="6179779"/>
                  </a:cubicBezTo>
                  <a:lnTo>
                    <a:pt x="2046951" y="6179779"/>
                  </a:lnTo>
                  <a:lnTo>
                    <a:pt x="2047290" y="6179779"/>
                  </a:lnTo>
                  <a:lnTo>
                    <a:pt x="2082412" y="6178876"/>
                  </a:lnTo>
                  <a:lnTo>
                    <a:pt x="2117760" y="6177068"/>
                  </a:lnTo>
                  <a:cubicBezTo>
                    <a:pt x="2157963" y="6175262"/>
                    <a:pt x="2200765" y="6171535"/>
                    <a:pt x="2256215" y="6164985"/>
                  </a:cubicBezTo>
                  <a:cubicBezTo>
                    <a:pt x="2436342" y="6142963"/>
                    <a:pt x="2616469" y="6094289"/>
                    <a:pt x="2791515" y="6020319"/>
                  </a:cubicBezTo>
                  <a:cubicBezTo>
                    <a:pt x="2871810" y="5986777"/>
                    <a:pt x="2954928" y="5945557"/>
                    <a:pt x="3045726" y="5894286"/>
                  </a:cubicBezTo>
                  <a:cubicBezTo>
                    <a:pt x="3123876" y="5850468"/>
                    <a:pt x="3204509" y="5800100"/>
                    <a:pt x="3292371" y="5740246"/>
                  </a:cubicBezTo>
                  <a:cubicBezTo>
                    <a:pt x="3364647" y="5691007"/>
                    <a:pt x="3441329" y="5635332"/>
                    <a:pt x="3533482" y="5565088"/>
                  </a:cubicBezTo>
                  <a:cubicBezTo>
                    <a:pt x="3573911" y="5534370"/>
                    <a:pt x="3614680" y="5502184"/>
                    <a:pt x="3652512" y="5472257"/>
                  </a:cubicBezTo>
                  <a:lnTo>
                    <a:pt x="3773915" y="5375135"/>
                  </a:lnTo>
                  <a:cubicBezTo>
                    <a:pt x="3842239" y="5320928"/>
                    <a:pt x="3911580" y="5267059"/>
                    <a:pt x="3978549" y="5214884"/>
                  </a:cubicBezTo>
                  <a:cubicBezTo>
                    <a:pt x="4071831" y="5142268"/>
                    <a:pt x="4168388" y="5067168"/>
                    <a:pt x="4260428" y="4992633"/>
                  </a:cubicBezTo>
                  <a:cubicBezTo>
                    <a:pt x="4447557" y="4841190"/>
                    <a:pt x="4582624" y="4718207"/>
                    <a:pt x="4698154" y="4594207"/>
                  </a:cubicBezTo>
                  <a:cubicBezTo>
                    <a:pt x="4768511" y="4518203"/>
                    <a:pt x="4827801" y="4446265"/>
                    <a:pt x="4879185" y="4374440"/>
                  </a:cubicBezTo>
                  <a:cubicBezTo>
                    <a:pt x="4937120" y="4292790"/>
                    <a:pt x="4983874" y="4214641"/>
                    <a:pt x="5022383" y="4135136"/>
                  </a:cubicBezTo>
                  <a:cubicBezTo>
                    <a:pt x="5102904" y="3970932"/>
                    <a:pt x="5153273" y="3790579"/>
                    <a:pt x="5172019" y="3599271"/>
                  </a:cubicBezTo>
                  <a:cubicBezTo>
                    <a:pt x="5176424" y="3553873"/>
                    <a:pt x="5179247" y="3505651"/>
                    <a:pt x="5180489" y="3456412"/>
                  </a:cubicBezTo>
                  <a:lnTo>
                    <a:pt x="5180602" y="3450878"/>
                  </a:lnTo>
                  <a:cubicBezTo>
                    <a:pt x="5180940" y="3428743"/>
                    <a:pt x="5181280" y="3406044"/>
                    <a:pt x="5180940" y="3382667"/>
                  </a:cubicBezTo>
                  <a:cubicBezTo>
                    <a:pt x="5180940" y="3375440"/>
                    <a:pt x="5180828" y="3368325"/>
                    <a:pt x="5180828" y="3361097"/>
                  </a:cubicBezTo>
                  <a:cubicBezTo>
                    <a:pt x="5180828" y="3343366"/>
                    <a:pt x="5180715" y="3325184"/>
                    <a:pt x="5180150" y="3307002"/>
                  </a:cubicBezTo>
                  <a:cubicBezTo>
                    <a:pt x="5178230" y="3204008"/>
                    <a:pt x="5173148" y="3102595"/>
                    <a:pt x="5165243" y="3005698"/>
                  </a:cubicBezTo>
                  <a:cubicBezTo>
                    <a:pt x="5147513" y="2795418"/>
                    <a:pt x="5117021" y="2594737"/>
                    <a:pt x="5074445" y="2409076"/>
                  </a:cubicBezTo>
                  <a:cubicBezTo>
                    <a:pt x="5027804" y="2206136"/>
                    <a:pt x="4966369" y="2012796"/>
                    <a:pt x="4891947" y="1834362"/>
                  </a:cubicBezTo>
                  <a:cubicBezTo>
                    <a:pt x="4872635" y="1787834"/>
                    <a:pt x="4852081" y="1741419"/>
                    <a:pt x="4831076" y="1696585"/>
                  </a:cubicBezTo>
                  <a:cubicBezTo>
                    <a:pt x="4810522" y="1653219"/>
                    <a:pt x="4787709" y="1607933"/>
                    <a:pt x="4763316" y="1561743"/>
                  </a:cubicBezTo>
                  <a:cubicBezTo>
                    <a:pt x="4717466" y="1475124"/>
                    <a:pt x="4665517" y="1388392"/>
                    <a:pt x="4608147" y="1303693"/>
                  </a:cubicBezTo>
                  <a:cubicBezTo>
                    <a:pt x="4496457" y="1136666"/>
                    <a:pt x="4366133" y="983303"/>
                    <a:pt x="4221015" y="848123"/>
                  </a:cubicBezTo>
                  <a:cubicBezTo>
                    <a:pt x="4147721" y="780364"/>
                    <a:pt x="4070137" y="716783"/>
                    <a:pt x="3990632" y="659413"/>
                  </a:cubicBezTo>
                  <a:cubicBezTo>
                    <a:pt x="3906159" y="599220"/>
                    <a:pt x="3821459" y="546367"/>
                    <a:pt x="3738680" y="502098"/>
                  </a:cubicBezTo>
                  <a:cubicBezTo>
                    <a:pt x="3569281" y="410397"/>
                    <a:pt x="3384411" y="338797"/>
                    <a:pt x="3189150" y="289220"/>
                  </a:cubicBezTo>
                  <a:cubicBezTo>
                    <a:pt x="3095868" y="265504"/>
                    <a:pt x="2999085" y="246532"/>
                    <a:pt x="2901398" y="232867"/>
                  </a:cubicBezTo>
                  <a:cubicBezTo>
                    <a:pt x="2806422" y="219654"/>
                    <a:pt x="2708848" y="211184"/>
                    <a:pt x="2611162" y="207570"/>
                  </a:cubicBezTo>
                  <a:cubicBezTo>
                    <a:pt x="2569151" y="205763"/>
                    <a:pt x="2526575" y="204860"/>
                    <a:pt x="2484451" y="204860"/>
                  </a:cubicBezTo>
                  <a:cubicBezTo>
                    <a:pt x="2333912" y="204860"/>
                    <a:pt x="2179985" y="216266"/>
                    <a:pt x="2027414" y="238852"/>
                  </a:cubicBezTo>
                  <a:cubicBezTo>
                    <a:pt x="1928146" y="254098"/>
                    <a:pt x="1831589" y="272958"/>
                    <a:pt x="1740452" y="294867"/>
                  </a:cubicBezTo>
                  <a:cubicBezTo>
                    <a:pt x="1642427" y="318808"/>
                    <a:pt x="1547563" y="345799"/>
                    <a:pt x="1458686" y="375049"/>
                  </a:cubicBezTo>
                  <a:cubicBezTo>
                    <a:pt x="1365742" y="405541"/>
                    <a:pt x="1273251" y="439985"/>
                    <a:pt x="1183695" y="477366"/>
                  </a:cubicBezTo>
                  <a:cubicBezTo>
                    <a:pt x="1093801" y="515085"/>
                    <a:pt x="1004019" y="556757"/>
                    <a:pt x="916723" y="601140"/>
                  </a:cubicBezTo>
                  <a:cubicBezTo>
                    <a:pt x="741226" y="690469"/>
                    <a:pt x="570810" y="792673"/>
                    <a:pt x="410333" y="905154"/>
                  </a:cubicBezTo>
                  <a:cubicBezTo>
                    <a:pt x="377244" y="928531"/>
                    <a:pt x="333765" y="959587"/>
                    <a:pt x="290625" y="992677"/>
                  </a:cubicBezTo>
                  <a:lnTo>
                    <a:pt x="290399" y="992902"/>
                  </a:lnTo>
                  <a:lnTo>
                    <a:pt x="290173" y="993128"/>
                  </a:lnTo>
                  <a:cubicBezTo>
                    <a:pt x="273685" y="1005325"/>
                    <a:pt x="257084" y="1018199"/>
                    <a:pt x="241047" y="1030735"/>
                  </a:cubicBezTo>
                  <a:lnTo>
                    <a:pt x="231109" y="1038527"/>
                  </a:lnTo>
                  <a:cubicBezTo>
                    <a:pt x="210217" y="1054451"/>
                    <a:pt x="190341" y="1070713"/>
                    <a:pt x="173514" y="1084491"/>
                  </a:cubicBezTo>
                  <a:cubicBezTo>
                    <a:pt x="131729" y="1118710"/>
                    <a:pt x="92513" y="1151912"/>
                    <a:pt x="55330" y="1184549"/>
                  </a:cubicBezTo>
                  <a:lnTo>
                    <a:pt x="0" y="1235015"/>
                  </a:lnTo>
                  <a:lnTo>
                    <a:pt x="0" y="836733"/>
                  </a:lnTo>
                  <a:lnTo>
                    <a:pt x="106314" y="740109"/>
                  </a:lnTo>
                  <a:cubicBezTo>
                    <a:pt x="666575" y="277744"/>
                    <a:pt x="1384849" y="0"/>
                    <a:pt x="216801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AF2E12B-6986-4210-B45A-194F52970E9B}"/>
              </a:ext>
            </a:extLst>
          </p:cNvPr>
          <p:cNvSpPr>
            <a:spLocks noGrp="1"/>
          </p:cNvSpPr>
          <p:nvPr>
            <p:ph type="title"/>
          </p:nvPr>
        </p:nvSpPr>
        <p:spPr>
          <a:xfrm>
            <a:off x="804672" y="2053641"/>
            <a:ext cx="3669161" cy="2760098"/>
          </a:xfrm>
        </p:spPr>
        <p:txBody>
          <a:bodyPr vert="horz" lIns="91440" tIns="45720" rIns="91440" bIns="45720" rtlCol="0" anchor="ctr">
            <a:normAutofit/>
          </a:bodyPr>
          <a:lstStyle/>
          <a:p>
            <a:r>
              <a:rPr lang="en-US" sz="3600" b="1" dirty="0">
                <a:solidFill>
                  <a:schemeClr val="tx2"/>
                </a:solidFill>
                <a:latin typeface="+mj-lt"/>
                <a:ea typeface="+mj-ea"/>
                <a:cs typeface="+mj-cs"/>
              </a:rPr>
              <a:t>Tip :</a:t>
            </a:r>
            <a:r>
              <a:rPr lang="en-US" sz="3600" dirty="0">
                <a:solidFill>
                  <a:schemeClr val="tx2"/>
                </a:solidFill>
                <a:latin typeface="+mj-lt"/>
                <a:ea typeface="+mj-ea"/>
                <a:cs typeface="+mj-cs"/>
              </a:rPr>
              <a:t> Navigating the CEP:</a:t>
            </a:r>
            <a:br>
              <a:rPr lang="en-US" sz="3600" dirty="0">
                <a:solidFill>
                  <a:schemeClr val="tx2"/>
                </a:solidFill>
                <a:latin typeface="+mj-lt"/>
                <a:ea typeface="+mj-ea"/>
                <a:cs typeface="+mj-cs"/>
              </a:rPr>
            </a:br>
            <a:endParaRPr lang="en-US" sz="3600" dirty="0">
              <a:solidFill>
                <a:schemeClr val="tx2"/>
              </a:solidFill>
              <a:latin typeface="+mj-lt"/>
              <a:ea typeface="+mj-ea"/>
              <a:cs typeface="+mj-cs"/>
            </a:endParaRPr>
          </a:p>
        </p:txBody>
      </p:sp>
      <p:sp>
        <p:nvSpPr>
          <p:cNvPr id="21" name="Rectangle 20">
            <a:extLst>
              <a:ext uri="{FF2B5EF4-FFF2-40B4-BE49-F238E27FC236}">
                <a16:creationId xmlns:a16="http://schemas.microsoft.com/office/drawing/2014/main" id="{AFEDA996-5744-4A88-B0DD-EC49C6D87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5581" y="804672"/>
            <a:ext cx="4977975" cy="1979514"/>
          </a:xfrm>
          <a:prstGeom prst="rect">
            <a:avLst/>
          </a:prstGeom>
          <a:solidFill>
            <a:srgbClr val="FFFFFF"/>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DCF91E24-2F2A-447E-AAB4-708C3270D637}"/>
              </a:ext>
            </a:extLst>
          </p:cNvPr>
          <p:cNvPicPr>
            <a:picLocks noGrp="1"/>
          </p:cNvPicPr>
          <p:nvPr>
            <p:ph sz="half" idx="2"/>
          </p:nvPr>
        </p:nvPicPr>
        <p:blipFill>
          <a:blip r:embed="rId2">
            <a:alphaModFix/>
          </a:blip>
          <a:stretch>
            <a:fillRect/>
          </a:stretch>
        </p:blipFill>
        <p:spPr>
          <a:xfrm>
            <a:off x="7004873" y="3815225"/>
            <a:ext cx="1735973" cy="1658819"/>
          </a:xfrm>
          <a:prstGeom prst="rect">
            <a:avLst/>
          </a:prstGeom>
          <a:effectLst>
            <a:softEdge rad="0"/>
          </a:effectLst>
        </p:spPr>
      </p:pic>
      <p:sp>
        <p:nvSpPr>
          <p:cNvPr id="3" name="Content Placeholder 2">
            <a:extLst>
              <a:ext uri="{FF2B5EF4-FFF2-40B4-BE49-F238E27FC236}">
                <a16:creationId xmlns:a16="http://schemas.microsoft.com/office/drawing/2014/main" id="{2A5DB9A0-BDB0-408C-AD68-E3D5EAE951D2}"/>
              </a:ext>
            </a:extLst>
          </p:cNvPr>
          <p:cNvSpPr>
            <a:spLocks noGrp="1"/>
          </p:cNvSpPr>
          <p:nvPr>
            <p:ph sz="half" idx="1"/>
          </p:nvPr>
        </p:nvSpPr>
        <p:spPr>
          <a:xfrm>
            <a:off x="5602978" y="678475"/>
            <a:ext cx="4977578" cy="3839963"/>
          </a:xfrm>
        </p:spPr>
        <p:txBody>
          <a:bodyPr vert="horz" lIns="91440" tIns="45720" rIns="91440" bIns="45720" rtlCol="0" anchor="ctr">
            <a:normAutofit/>
          </a:bodyPr>
          <a:lstStyle/>
          <a:p>
            <a:pPr marL="0" indent="0">
              <a:buNone/>
            </a:pPr>
            <a:r>
              <a:rPr lang="en-US" sz="1800" dirty="0">
                <a:solidFill>
                  <a:schemeClr val="tx2"/>
                </a:solidFill>
                <a:latin typeface="+mn-lt"/>
                <a:ea typeface="+mn-ea"/>
                <a:cs typeface="+mn-cs"/>
              </a:rPr>
              <a:t>Click on the Table of Contents tab to navigate to a specific section</a:t>
            </a:r>
          </a:p>
          <a:p>
            <a:pPr marL="0" indent="0">
              <a:buNone/>
            </a:pPr>
            <a:r>
              <a:rPr lang="en-US" sz="1800" dirty="0">
                <a:solidFill>
                  <a:schemeClr val="tx2"/>
                </a:solidFill>
                <a:latin typeface="+mn-lt"/>
                <a:ea typeface="+mn-ea"/>
                <a:cs typeface="+mn-cs"/>
              </a:rPr>
              <a:t>OR</a:t>
            </a:r>
          </a:p>
          <a:p>
            <a:pPr marL="0" indent="0">
              <a:buNone/>
            </a:pPr>
            <a:r>
              <a:rPr lang="en-US" sz="1800" dirty="0">
                <a:solidFill>
                  <a:schemeClr val="tx2"/>
                </a:solidFill>
                <a:latin typeface="+mn-lt"/>
                <a:ea typeface="+mn-ea"/>
                <a:cs typeface="+mn-cs"/>
              </a:rPr>
              <a:t>Click Next to move through in a linear progression</a:t>
            </a:r>
          </a:p>
          <a:p>
            <a:pPr marL="0" indent="0">
              <a:buNone/>
            </a:pPr>
            <a:r>
              <a:rPr lang="en-US" sz="1800" dirty="0">
                <a:solidFill>
                  <a:schemeClr val="tx2"/>
                </a:solidFill>
                <a:latin typeface="+mn-lt"/>
                <a:ea typeface="+mn-ea"/>
                <a:cs typeface="+mn-cs"/>
              </a:rPr>
              <a:t>Return to the Home page where you selected your course by clicking on the Home icon</a:t>
            </a:r>
          </a:p>
        </p:txBody>
      </p:sp>
      <p:pic>
        <p:nvPicPr>
          <p:cNvPr id="20" name="Picture 19">
            <a:extLst>
              <a:ext uri="{FF2B5EF4-FFF2-40B4-BE49-F238E27FC236}">
                <a16:creationId xmlns:a16="http://schemas.microsoft.com/office/drawing/2014/main" id="{8C97A6A2-69BA-4072-AF0A-381EC0CD4720}"/>
              </a:ext>
            </a:extLst>
          </p:cNvPr>
          <p:cNvPicPr/>
          <p:nvPr/>
        </p:nvPicPr>
        <p:blipFill>
          <a:blip r:embed="rId3"/>
          <a:stretch>
            <a:fillRect/>
          </a:stretch>
        </p:blipFill>
        <p:spPr>
          <a:xfrm>
            <a:off x="5557804" y="678475"/>
            <a:ext cx="4977975" cy="616926"/>
          </a:xfrm>
          <a:prstGeom prst="rect">
            <a:avLst/>
          </a:prstGeom>
        </p:spPr>
      </p:pic>
    </p:spTree>
    <p:extLst>
      <p:ext uri="{BB962C8B-B14F-4D97-AF65-F5344CB8AC3E}">
        <p14:creationId xmlns:p14="http://schemas.microsoft.com/office/powerpoint/2010/main" val="3599174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732FC66-1817-4C11-9E91-61B5B67BB2F6}"/>
              </a:ext>
            </a:extLst>
          </p:cNvPr>
          <p:cNvSpPr>
            <a:spLocks noGrp="1"/>
          </p:cNvSpPr>
          <p:nvPr>
            <p:ph type="title"/>
          </p:nvPr>
        </p:nvSpPr>
        <p:spPr>
          <a:xfrm>
            <a:off x="643467" y="640080"/>
            <a:ext cx="3096427" cy="5613236"/>
          </a:xfrm>
        </p:spPr>
        <p:txBody>
          <a:bodyPr vert="horz" lIns="91440" tIns="45720" rIns="91440" bIns="45720" rtlCol="0" anchor="ctr">
            <a:normAutofit/>
          </a:bodyPr>
          <a:lstStyle/>
          <a:p>
            <a:r>
              <a:rPr lang="en-US" b="1" kern="1200" dirty="0">
                <a:solidFill>
                  <a:schemeClr val="tx1"/>
                </a:solidFill>
                <a:latin typeface="+mj-lt"/>
                <a:ea typeface="+mj-ea"/>
                <a:cs typeface="+mj-cs"/>
              </a:rPr>
              <a:t>BEFORE</a:t>
            </a:r>
            <a:br>
              <a:rPr lang="en-US" b="1" kern="1200" dirty="0">
                <a:solidFill>
                  <a:schemeClr val="tx1"/>
                </a:solidFill>
                <a:latin typeface="+mj-lt"/>
                <a:ea typeface="+mj-ea"/>
                <a:cs typeface="+mj-cs"/>
              </a:rPr>
            </a:br>
            <a:r>
              <a:rPr lang="en-US" b="1" kern="1200" dirty="0">
                <a:solidFill>
                  <a:schemeClr val="tx1"/>
                </a:solidFill>
                <a:latin typeface="+mj-lt"/>
                <a:ea typeface="+mj-ea"/>
                <a:cs typeface="+mj-cs"/>
              </a:rPr>
              <a:t>DURING</a:t>
            </a:r>
            <a:br>
              <a:rPr lang="en-US" b="1" kern="1200" dirty="0">
                <a:solidFill>
                  <a:schemeClr val="tx1"/>
                </a:solidFill>
                <a:latin typeface="+mj-lt"/>
                <a:ea typeface="+mj-ea"/>
                <a:cs typeface="+mj-cs"/>
              </a:rPr>
            </a:br>
            <a:r>
              <a:rPr lang="en-US" b="1" kern="1200" dirty="0">
                <a:solidFill>
                  <a:schemeClr val="tx1"/>
                </a:solidFill>
                <a:latin typeface="+mj-lt"/>
                <a:ea typeface="+mj-ea"/>
                <a:cs typeface="+mj-cs"/>
              </a:rPr>
              <a:t>AFTER</a:t>
            </a:r>
          </a:p>
        </p:txBody>
      </p:sp>
      <p:sp>
        <p:nvSpPr>
          <p:cNvPr id="3" name="Content Placeholder 2">
            <a:extLst>
              <a:ext uri="{FF2B5EF4-FFF2-40B4-BE49-F238E27FC236}">
                <a16:creationId xmlns:a16="http://schemas.microsoft.com/office/drawing/2014/main" id="{FE9F5108-A1B4-43C9-837A-52F0E5E6D922}"/>
              </a:ext>
            </a:extLst>
          </p:cNvPr>
          <p:cNvSpPr>
            <a:spLocks noGrp="1"/>
          </p:cNvSpPr>
          <p:nvPr>
            <p:ph sz="half" idx="1"/>
          </p:nvPr>
        </p:nvSpPr>
        <p:spPr>
          <a:xfrm>
            <a:off x="4699818" y="640082"/>
            <a:ext cx="6848715" cy="2484884"/>
          </a:xfrm>
        </p:spPr>
        <p:txBody>
          <a:bodyPr vert="horz" lIns="91440" tIns="45720" rIns="91440" bIns="45720" rtlCol="0" anchor="ctr">
            <a:normAutofit/>
          </a:bodyPr>
          <a:lstStyle/>
          <a:p>
            <a:pPr marL="0" indent="0">
              <a:buNone/>
            </a:pPr>
            <a:r>
              <a:rPr lang="en-US" sz="2000" dirty="0">
                <a:latin typeface="+mn-lt"/>
                <a:ea typeface="+mn-ea"/>
                <a:cs typeface="+mn-cs"/>
              </a:rPr>
              <a:t>The CEP has 3 sections. </a:t>
            </a:r>
          </a:p>
          <a:p>
            <a:pPr marL="0" indent="0">
              <a:buNone/>
            </a:pPr>
            <a:r>
              <a:rPr lang="en-US" sz="2000" dirty="0">
                <a:latin typeface="+mn-lt"/>
                <a:ea typeface="+mn-ea"/>
                <a:cs typeface="+mn-cs"/>
              </a:rPr>
              <a:t>1 </a:t>
            </a:r>
            <a:r>
              <a:rPr lang="en-US" sz="2000" b="1" dirty="0">
                <a:latin typeface="+mn-lt"/>
                <a:ea typeface="+mn-ea"/>
                <a:cs typeface="+mn-cs"/>
              </a:rPr>
              <a:t>BEFORE</a:t>
            </a:r>
            <a:r>
              <a:rPr lang="en-US" sz="2000" dirty="0">
                <a:latin typeface="+mn-lt"/>
                <a:ea typeface="+mn-ea"/>
                <a:cs typeface="+mn-cs"/>
              </a:rPr>
              <a:t> - the course begins</a:t>
            </a:r>
          </a:p>
          <a:p>
            <a:pPr marL="0" indent="0">
              <a:buNone/>
            </a:pPr>
            <a:r>
              <a:rPr lang="en-US" sz="2000" dirty="0">
                <a:latin typeface="+mn-lt"/>
                <a:ea typeface="+mn-ea"/>
                <a:cs typeface="+mn-cs"/>
              </a:rPr>
              <a:t>2 </a:t>
            </a:r>
            <a:r>
              <a:rPr lang="en-US" sz="2000" b="1" dirty="0">
                <a:latin typeface="+mn-lt"/>
                <a:ea typeface="+mn-ea"/>
                <a:cs typeface="+mn-cs"/>
              </a:rPr>
              <a:t>DURING</a:t>
            </a:r>
            <a:r>
              <a:rPr lang="en-US" sz="2000" dirty="0">
                <a:latin typeface="+mn-lt"/>
                <a:ea typeface="+mn-ea"/>
                <a:cs typeface="+mn-cs"/>
              </a:rPr>
              <a:t> – when assessments are marked and moderated</a:t>
            </a:r>
          </a:p>
          <a:p>
            <a:pPr marL="0" indent="0">
              <a:buNone/>
            </a:pPr>
            <a:r>
              <a:rPr lang="en-US" sz="2000" dirty="0">
                <a:latin typeface="+mn-lt"/>
                <a:ea typeface="+mn-ea"/>
                <a:cs typeface="+mn-cs"/>
              </a:rPr>
              <a:t>3 </a:t>
            </a:r>
            <a:r>
              <a:rPr lang="en-US" sz="2000" b="1" dirty="0">
                <a:latin typeface="+mn-lt"/>
                <a:ea typeface="+mn-ea"/>
                <a:cs typeface="+mn-cs"/>
              </a:rPr>
              <a:t>AFTER </a:t>
            </a:r>
            <a:r>
              <a:rPr lang="en-US" sz="2000" dirty="0">
                <a:latin typeface="+mn-lt"/>
                <a:ea typeface="+mn-ea"/>
                <a:cs typeface="+mn-cs"/>
              </a:rPr>
              <a:t>– reflection and evaluation when the course ends</a:t>
            </a:r>
          </a:p>
        </p:txBody>
      </p:sp>
      <p:sp>
        <p:nvSpPr>
          <p:cNvPr id="5" name="Content Placeholder 4">
            <a:extLst>
              <a:ext uri="{FF2B5EF4-FFF2-40B4-BE49-F238E27FC236}">
                <a16:creationId xmlns:a16="http://schemas.microsoft.com/office/drawing/2014/main" id="{EEF1972B-1ECE-4A4E-933A-D48747C5F213}"/>
              </a:ext>
            </a:extLst>
          </p:cNvPr>
          <p:cNvSpPr>
            <a:spLocks noGrp="1"/>
          </p:cNvSpPr>
          <p:nvPr>
            <p:ph sz="half" idx="2"/>
          </p:nvPr>
        </p:nvSpPr>
        <p:spPr>
          <a:xfrm>
            <a:off x="5876925" y="3124966"/>
            <a:ext cx="5476875" cy="3051997"/>
          </a:xfrm>
        </p:spPr>
        <p:txBody>
          <a:bodyPr/>
          <a:lstStyle/>
          <a:p>
            <a:pPr marL="0" indent="0">
              <a:buNone/>
            </a:pPr>
            <a:r>
              <a:rPr lang="en-NZ" b="1" dirty="0"/>
              <a:t>Tip :</a:t>
            </a:r>
            <a:r>
              <a:rPr lang="en-NZ" dirty="0"/>
              <a:t> </a:t>
            </a:r>
            <a:r>
              <a:rPr lang="en-NZ" sz="2400" dirty="0"/>
              <a:t>The questions are adaptive; selecting ‘yes’ or ‘no’ to a question, will lead to a different question popping up next.</a:t>
            </a:r>
          </a:p>
        </p:txBody>
      </p:sp>
    </p:spTree>
    <p:extLst>
      <p:ext uri="{BB962C8B-B14F-4D97-AF65-F5344CB8AC3E}">
        <p14:creationId xmlns:p14="http://schemas.microsoft.com/office/powerpoint/2010/main" val="3344482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00026" y="1295400"/>
            <a:ext cx="5381625" cy="3562350"/>
          </a:xfrm>
        </p:spPr>
        <p:txBody>
          <a:bodyPr>
            <a:normAutofit/>
          </a:bodyPr>
          <a:lstStyle/>
          <a:p>
            <a:r>
              <a:rPr lang="en-US" sz="2800" dirty="0"/>
              <a:t>If you have any questions, click on the question mark icon to send your question to tkkinsights@unitec.ac.nz</a:t>
            </a:r>
          </a:p>
        </p:txBody>
      </p:sp>
      <p:sp>
        <p:nvSpPr>
          <p:cNvPr id="3" name="Picture Placeholder 2"/>
          <p:cNvSpPr>
            <a:spLocks noGrp="1"/>
          </p:cNvSpPr>
          <p:nvPr>
            <p:ph type="pic" idx="1"/>
          </p:nvPr>
        </p:nvSpPr>
        <p:spPr>
          <a:xfrm>
            <a:off x="5830888" y="925694"/>
            <a:ext cx="5524501" cy="4873625"/>
          </a:xfrm>
        </p:spPr>
      </p:sp>
      <p:sp>
        <p:nvSpPr>
          <p:cNvPr id="4" name="Text Placeholder 3"/>
          <p:cNvSpPr>
            <a:spLocks noGrp="1"/>
          </p:cNvSpPr>
          <p:nvPr>
            <p:ph type="body" sz="half" idx="2"/>
          </p:nvPr>
        </p:nvSpPr>
        <p:spPr>
          <a:xfrm>
            <a:off x="449263" y="2228850"/>
            <a:ext cx="4484687" cy="2628900"/>
          </a:xfrm>
        </p:spPr>
        <p:txBody>
          <a:bodyPr>
            <a:normAutofit/>
          </a:bodyPr>
          <a:lstStyle/>
          <a:p>
            <a:r>
              <a:rPr lang="en-US" sz="3200" b="1" dirty="0"/>
              <a:t>Tip:</a:t>
            </a:r>
          </a:p>
        </p:txBody>
      </p:sp>
      <p:pic>
        <p:nvPicPr>
          <p:cNvPr id="5" name="Picture 4">
            <a:extLst>
              <a:ext uri="{FF2B5EF4-FFF2-40B4-BE49-F238E27FC236}">
                <a16:creationId xmlns:a16="http://schemas.microsoft.com/office/drawing/2014/main" id="{EB7568ED-A3A6-4EFD-9C35-D7908F42C9BA}"/>
              </a:ext>
            </a:extLst>
          </p:cNvPr>
          <p:cNvPicPr/>
          <p:nvPr/>
        </p:nvPicPr>
        <p:blipFill>
          <a:blip r:embed="rId2"/>
          <a:stretch>
            <a:fillRect/>
          </a:stretch>
        </p:blipFill>
        <p:spPr>
          <a:xfrm>
            <a:off x="7514290" y="2730781"/>
            <a:ext cx="1763993" cy="1169888"/>
          </a:xfrm>
          <a:prstGeom prst="rect">
            <a:avLst/>
          </a:prstGeom>
        </p:spPr>
      </p:pic>
    </p:spTree>
    <p:extLst>
      <p:ext uri="{BB962C8B-B14F-4D97-AF65-F5344CB8AC3E}">
        <p14:creationId xmlns:p14="http://schemas.microsoft.com/office/powerpoint/2010/main" val="674473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3EF56-EDFF-4B8D-9843-3EA45B25998E}"/>
              </a:ext>
            </a:extLst>
          </p:cNvPr>
          <p:cNvSpPr>
            <a:spLocks noGrp="1"/>
          </p:cNvSpPr>
          <p:nvPr>
            <p:ph type="title"/>
          </p:nvPr>
        </p:nvSpPr>
        <p:spPr>
          <a:xfrm>
            <a:off x="831850" y="409576"/>
            <a:ext cx="10515600" cy="4985384"/>
          </a:xfrm>
        </p:spPr>
        <p:txBody>
          <a:bodyPr>
            <a:normAutofit/>
          </a:bodyPr>
          <a:lstStyle/>
          <a:p>
            <a:r>
              <a:rPr lang="en-NZ" sz="2400" dirty="0">
                <a:solidFill>
                  <a:schemeClr val="tx1"/>
                </a:solidFill>
              </a:rPr>
              <a:t>As you complete the AFTER section, you will be asked to reflect on data stored in Power BI. </a:t>
            </a:r>
            <a:r>
              <a:rPr lang="en-NZ" sz="2400" b="1" dirty="0">
                <a:solidFill>
                  <a:schemeClr val="tx1"/>
                </a:solidFill>
              </a:rPr>
              <a:t>Tip </a:t>
            </a:r>
            <a:r>
              <a:rPr lang="en-NZ" sz="2400" dirty="0">
                <a:solidFill>
                  <a:schemeClr val="tx1"/>
                </a:solidFill>
              </a:rPr>
              <a:t>: Click on these links to go direct to the dashboards. </a:t>
            </a:r>
            <a:br>
              <a:rPr lang="en-NZ" sz="2400" dirty="0">
                <a:solidFill>
                  <a:schemeClr val="tx1"/>
                </a:solidFill>
              </a:rPr>
            </a:br>
            <a:br>
              <a:rPr lang="en-NZ" sz="2400" dirty="0">
                <a:solidFill>
                  <a:schemeClr val="tx1"/>
                </a:solidFill>
              </a:rPr>
            </a:br>
            <a:r>
              <a:rPr lang="en-NZ" sz="2400" dirty="0">
                <a:solidFill>
                  <a:schemeClr val="tx1"/>
                </a:solidFill>
              </a:rPr>
              <a:t>When you click on the ‘</a:t>
            </a:r>
            <a:r>
              <a:rPr lang="en-NZ" sz="2400" b="1" i="1" dirty="0">
                <a:solidFill>
                  <a:schemeClr val="tx1"/>
                </a:solidFill>
              </a:rPr>
              <a:t>filtered dashboard</a:t>
            </a:r>
            <a:r>
              <a:rPr lang="en-NZ" sz="2400" dirty="0">
                <a:solidFill>
                  <a:schemeClr val="tx1"/>
                </a:solidFill>
              </a:rPr>
              <a:t>’ tab you may be asked to </a:t>
            </a:r>
            <a:r>
              <a:rPr lang="en-NZ" sz="2400" i="1" dirty="0">
                <a:solidFill>
                  <a:schemeClr val="tx1"/>
                </a:solidFill>
              </a:rPr>
              <a:t>‘</a:t>
            </a:r>
            <a:r>
              <a:rPr lang="en-NZ" sz="2400" b="1" i="1" dirty="0">
                <a:solidFill>
                  <a:schemeClr val="tx1"/>
                </a:solidFill>
              </a:rPr>
              <a:t>request access</a:t>
            </a:r>
            <a:r>
              <a:rPr lang="en-NZ" sz="2400" dirty="0">
                <a:solidFill>
                  <a:schemeClr val="tx1"/>
                </a:solidFill>
              </a:rPr>
              <a:t>’. You only need to do this once. Within 24 hours you should receive an email confirming access has been granted. You should then be able to use the Filtered Dashboard to see the results for the past two years for your course including for priority groups.</a:t>
            </a:r>
          </a:p>
        </p:txBody>
      </p:sp>
      <p:sp>
        <p:nvSpPr>
          <p:cNvPr id="3" name="Text Placeholder 2">
            <a:extLst>
              <a:ext uri="{FF2B5EF4-FFF2-40B4-BE49-F238E27FC236}">
                <a16:creationId xmlns:a16="http://schemas.microsoft.com/office/drawing/2014/main" id="{03EE90D3-FE5D-4C93-989F-64B19CCAE869}"/>
              </a:ext>
            </a:extLst>
          </p:cNvPr>
          <p:cNvSpPr>
            <a:spLocks noGrp="1"/>
          </p:cNvSpPr>
          <p:nvPr>
            <p:ph type="body" idx="1"/>
          </p:nvPr>
        </p:nvSpPr>
        <p:spPr>
          <a:xfrm>
            <a:off x="637540" y="409576"/>
            <a:ext cx="10515600" cy="1500187"/>
          </a:xfrm>
        </p:spPr>
        <p:txBody>
          <a:bodyPr/>
          <a:lstStyle/>
          <a:p>
            <a:endParaRPr lang="en-NZ" dirty="0"/>
          </a:p>
        </p:txBody>
      </p:sp>
      <p:pic>
        <p:nvPicPr>
          <p:cNvPr id="4" name="Picture 3">
            <a:extLst>
              <a:ext uri="{FF2B5EF4-FFF2-40B4-BE49-F238E27FC236}">
                <a16:creationId xmlns:a16="http://schemas.microsoft.com/office/drawing/2014/main" id="{6E9C97C6-32F6-4355-83A2-9D38588316DE}"/>
              </a:ext>
            </a:extLst>
          </p:cNvPr>
          <p:cNvPicPr/>
          <p:nvPr/>
        </p:nvPicPr>
        <p:blipFill>
          <a:blip r:embed="rId2"/>
          <a:stretch>
            <a:fillRect/>
          </a:stretch>
        </p:blipFill>
        <p:spPr>
          <a:xfrm>
            <a:off x="2011680" y="327443"/>
            <a:ext cx="6265545" cy="1329907"/>
          </a:xfrm>
          <a:prstGeom prst="rect">
            <a:avLst/>
          </a:prstGeom>
        </p:spPr>
      </p:pic>
    </p:spTree>
    <p:extLst>
      <p:ext uri="{BB962C8B-B14F-4D97-AF65-F5344CB8AC3E}">
        <p14:creationId xmlns:p14="http://schemas.microsoft.com/office/powerpoint/2010/main" val="1438384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D75FB-37CB-4101-9511-282AC713E3C6}"/>
              </a:ext>
            </a:extLst>
          </p:cNvPr>
          <p:cNvSpPr>
            <a:spLocks noGrp="1"/>
          </p:cNvSpPr>
          <p:nvPr>
            <p:ph type="title"/>
          </p:nvPr>
        </p:nvSpPr>
        <p:spPr/>
        <p:txBody>
          <a:bodyPr>
            <a:normAutofit/>
          </a:bodyPr>
          <a:lstStyle/>
          <a:p>
            <a:r>
              <a:rPr lang="en-NZ" sz="2400" dirty="0">
                <a:solidFill>
                  <a:schemeClr val="tx1"/>
                </a:solidFill>
              </a:rPr>
              <a:t>IMPORTANT NOTE!</a:t>
            </a:r>
            <a:br>
              <a:rPr lang="en-NZ" sz="2400" dirty="0">
                <a:solidFill>
                  <a:schemeClr val="tx1"/>
                </a:solidFill>
              </a:rPr>
            </a:br>
            <a:r>
              <a:rPr lang="en-NZ" sz="2400" dirty="0">
                <a:solidFill>
                  <a:schemeClr val="tx1"/>
                </a:solidFill>
              </a:rPr>
              <a:t>‘</a:t>
            </a:r>
            <a:r>
              <a:rPr lang="en-NZ" sz="2400" i="1" dirty="0">
                <a:solidFill>
                  <a:schemeClr val="tx1"/>
                </a:solidFill>
              </a:rPr>
              <a:t>Save</a:t>
            </a:r>
            <a:r>
              <a:rPr lang="en-NZ" sz="2400" dirty="0">
                <a:solidFill>
                  <a:schemeClr val="tx1"/>
                </a:solidFill>
              </a:rPr>
              <a:t>’ means you are intending to leave the window open and come back to carry on later that day.</a:t>
            </a:r>
            <a:br>
              <a:rPr lang="en-NZ" sz="2400" dirty="0">
                <a:solidFill>
                  <a:schemeClr val="tx1"/>
                </a:solidFill>
              </a:rPr>
            </a:br>
            <a:r>
              <a:rPr lang="en-NZ" sz="2400" dirty="0">
                <a:solidFill>
                  <a:schemeClr val="tx1"/>
                </a:solidFill>
              </a:rPr>
              <a:t>‘</a:t>
            </a:r>
            <a:r>
              <a:rPr lang="en-NZ" sz="2400" i="1" dirty="0">
                <a:solidFill>
                  <a:schemeClr val="tx1"/>
                </a:solidFill>
              </a:rPr>
              <a:t>Save &amp; Exit</a:t>
            </a:r>
            <a:r>
              <a:rPr lang="en-NZ" sz="2400" dirty="0">
                <a:solidFill>
                  <a:schemeClr val="tx1"/>
                </a:solidFill>
              </a:rPr>
              <a:t>’ means that you have finished entering information for the day and want to close the window. If you don’t click ‘</a:t>
            </a:r>
            <a:r>
              <a:rPr lang="en-NZ" sz="2400" i="1" dirty="0">
                <a:solidFill>
                  <a:schemeClr val="tx1"/>
                </a:solidFill>
              </a:rPr>
              <a:t>Save &amp; Exit</a:t>
            </a:r>
            <a:r>
              <a:rPr lang="en-NZ" sz="2400" dirty="0">
                <a:solidFill>
                  <a:schemeClr val="tx1"/>
                </a:solidFill>
              </a:rPr>
              <a:t>’, the CEP will remain open and locked in your name (it uses your Unitec Microsoft Office 365 account). </a:t>
            </a:r>
            <a:br>
              <a:rPr lang="en-NZ" sz="2400" dirty="0">
                <a:solidFill>
                  <a:schemeClr val="tx1"/>
                </a:solidFill>
              </a:rPr>
            </a:br>
            <a:r>
              <a:rPr lang="en-NZ" sz="2400" dirty="0">
                <a:solidFill>
                  <a:schemeClr val="tx1"/>
                </a:solidFill>
              </a:rPr>
              <a:t>Warning: If you exit by closing the window, you will lose your work.</a:t>
            </a:r>
          </a:p>
        </p:txBody>
      </p:sp>
      <p:sp>
        <p:nvSpPr>
          <p:cNvPr id="3" name="Text Placeholder 2">
            <a:extLst>
              <a:ext uri="{FF2B5EF4-FFF2-40B4-BE49-F238E27FC236}">
                <a16:creationId xmlns:a16="http://schemas.microsoft.com/office/drawing/2014/main" id="{8CB7DF76-8515-4775-85D6-305F78AA6D4C}"/>
              </a:ext>
            </a:extLst>
          </p:cNvPr>
          <p:cNvSpPr>
            <a:spLocks noGrp="1"/>
          </p:cNvSpPr>
          <p:nvPr>
            <p:ph type="body" idx="1"/>
          </p:nvPr>
        </p:nvSpPr>
        <p:spPr/>
        <p:txBody>
          <a:bodyPr/>
          <a:lstStyle/>
          <a:p>
            <a:r>
              <a:rPr lang="en-NZ" sz="2400" b="1" dirty="0">
                <a:solidFill>
                  <a:schemeClr val="tx1"/>
                </a:solidFill>
              </a:rPr>
              <a:t>Tip : </a:t>
            </a:r>
            <a:r>
              <a:rPr lang="en-NZ" dirty="0">
                <a:solidFill>
                  <a:schemeClr val="tx1"/>
                </a:solidFill>
              </a:rPr>
              <a:t>Remember to ‘</a:t>
            </a:r>
            <a:r>
              <a:rPr lang="en-NZ" b="1" i="1" dirty="0">
                <a:solidFill>
                  <a:schemeClr val="tx1"/>
                </a:solidFill>
              </a:rPr>
              <a:t>Save &amp; Exit</a:t>
            </a:r>
            <a:r>
              <a:rPr lang="en-NZ" dirty="0">
                <a:solidFill>
                  <a:schemeClr val="tx1"/>
                </a:solidFill>
              </a:rPr>
              <a:t>’ when you have finished for the day.</a:t>
            </a:r>
            <a:endParaRPr lang="en-NZ" dirty="0"/>
          </a:p>
        </p:txBody>
      </p:sp>
      <p:pic>
        <p:nvPicPr>
          <p:cNvPr id="4" name="Picture 3">
            <a:extLst>
              <a:ext uri="{FF2B5EF4-FFF2-40B4-BE49-F238E27FC236}">
                <a16:creationId xmlns:a16="http://schemas.microsoft.com/office/drawing/2014/main" id="{A15CA358-D32F-4240-B79E-85330C74F6E9}"/>
              </a:ext>
            </a:extLst>
          </p:cNvPr>
          <p:cNvPicPr/>
          <p:nvPr/>
        </p:nvPicPr>
        <p:blipFill>
          <a:blip r:embed="rId2"/>
          <a:stretch>
            <a:fillRect/>
          </a:stretch>
        </p:blipFill>
        <p:spPr>
          <a:xfrm>
            <a:off x="2998470" y="768350"/>
            <a:ext cx="5181600" cy="638175"/>
          </a:xfrm>
          <a:prstGeom prst="rect">
            <a:avLst/>
          </a:prstGeom>
        </p:spPr>
      </p:pic>
      <p:cxnSp>
        <p:nvCxnSpPr>
          <p:cNvPr id="6" name="Straight Arrow Connector 5">
            <a:extLst>
              <a:ext uri="{FF2B5EF4-FFF2-40B4-BE49-F238E27FC236}">
                <a16:creationId xmlns:a16="http://schemas.microsoft.com/office/drawing/2014/main" id="{BF16A1BD-9A53-4735-94DA-E7D6854DFAE2}"/>
              </a:ext>
            </a:extLst>
          </p:cNvPr>
          <p:cNvCxnSpPr>
            <a:cxnSpLocks/>
          </p:cNvCxnSpPr>
          <p:nvPr/>
        </p:nvCxnSpPr>
        <p:spPr>
          <a:xfrm flipV="1">
            <a:off x="1748790" y="1427480"/>
            <a:ext cx="1691640" cy="847090"/>
          </a:xfrm>
          <a:prstGeom prst="straightConnector1">
            <a:avLst/>
          </a:prstGeom>
          <a:ln w="28575">
            <a:solidFill>
              <a:srgbClr val="00B05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CD27C2B9-5D93-478A-8A4C-8B9C5FA64408}"/>
              </a:ext>
            </a:extLst>
          </p:cNvPr>
          <p:cNvCxnSpPr>
            <a:cxnSpLocks/>
          </p:cNvCxnSpPr>
          <p:nvPr/>
        </p:nvCxnSpPr>
        <p:spPr>
          <a:xfrm flipV="1">
            <a:off x="2651760" y="1427480"/>
            <a:ext cx="2192655" cy="1516697"/>
          </a:xfrm>
          <a:prstGeom prst="straightConnector1">
            <a:avLst/>
          </a:prstGeom>
          <a:ln w="28575">
            <a:solidFill>
              <a:srgbClr val="00B05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5341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29F6E-85C8-4A07-802C-2CFFDE6BEB6C}"/>
              </a:ext>
            </a:extLst>
          </p:cNvPr>
          <p:cNvSpPr>
            <a:spLocks noGrp="1"/>
          </p:cNvSpPr>
          <p:nvPr>
            <p:ph type="title"/>
          </p:nvPr>
        </p:nvSpPr>
        <p:spPr>
          <a:xfrm>
            <a:off x="831850" y="133351"/>
            <a:ext cx="10515600" cy="1902618"/>
          </a:xfrm>
        </p:spPr>
        <p:txBody>
          <a:bodyPr/>
          <a:lstStyle/>
          <a:p>
            <a:endParaRPr lang="en-NZ" dirty="0"/>
          </a:p>
        </p:txBody>
      </p:sp>
      <p:sp>
        <p:nvSpPr>
          <p:cNvPr id="3" name="Text Placeholder 2">
            <a:extLst>
              <a:ext uri="{FF2B5EF4-FFF2-40B4-BE49-F238E27FC236}">
                <a16:creationId xmlns:a16="http://schemas.microsoft.com/office/drawing/2014/main" id="{3EA2EF26-87F0-435B-B9A2-3C71C391E0AD}"/>
              </a:ext>
            </a:extLst>
          </p:cNvPr>
          <p:cNvSpPr>
            <a:spLocks noGrp="1"/>
          </p:cNvSpPr>
          <p:nvPr>
            <p:ph type="body" idx="1"/>
          </p:nvPr>
        </p:nvSpPr>
        <p:spPr>
          <a:xfrm>
            <a:off x="844550" y="2920208"/>
            <a:ext cx="10515600" cy="2527300"/>
          </a:xfrm>
        </p:spPr>
        <p:txBody>
          <a:bodyPr>
            <a:normAutofit/>
          </a:bodyPr>
          <a:lstStyle/>
          <a:p>
            <a:r>
              <a:rPr lang="en-NZ" dirty="0">
                <a:solidFill>
                  <a:schemeClr val="tx1"/>
                </a:solidFill>
              </a:rPr>
              <a:t>You can email a copy of the PDF to the course co-ordinator when the CEP is complete before OR after it has been submitted.</a:t>
            </a:r>
          </a:p>
          <a:p>
            <a:r>
              <a:rPr lang="en-NZ" b="1" dirty="0">
                <a:solidFill>
                  <a:schemeClr val="tx1"/>
                </a:solidFill>
              </a:rPr>
              <a:t>Tip </a:t>
            </a:r>
            <a:r>
              <a:rPr lang="en-NZ" dirty="0">
                <a:solidFill>
                  <a:schemeClr val="tx1"/>
                </a:solidFill>
              </a:rPr>
              <a:t>: Don’t forget to press SUBMIT when you have completed.</a:t>
            </a:r>
          </a:p>
          <a:p>
            <a:pPr algn="ctr"/>
            <a:r>
              <a:rPr lang="en-NZ" dirty="0">
                <a:solidFill>
                  <a:schemeClr val="tx1"/>
                </a:solidFill>
                <a:highlight>
                  <a:srgbClr val="FF0000"/>
                </a:highlight>
              </a:rPr>
              <a:t>NOTE</a:t>
            </a:r>
            <a:r>
              <a:rPr lang="en-NZ" i="1" dirty="0">
                <a:solidFill>
                  <a:schemeClr val="tx1"/>
                </a:solidFill>
                <a:highlight>
                  <a:srgbClr val="FF0000"/>
                </a:highlight>
              </a:rPr>
              <a:t>: The PDF function is not operational yet; it will be ready before semester 1 CEPs are completed.</a:t>
            </a:r>
          </a:p>
        </p:txBody>
      </p:sp>
      <p:pic>
        <p:nvPicPr>
          <p:cNvPr id="4" name="Picture 3">
            <a:extLst>
              <a:ext uri="{FF2B5EF4-FFF2-40B4-BE49-F238E27FC236}">
                <a16:creationId xmlns:a16="http://schemas.microsoft.com/office/drawing/2014/main" id="{0CDDD955-4842-4C82-A84A-F5BA99A327F8}"/>
              </a:ext>
            </a:extLst>
          </p:cNvPr>
          <p:cNvPicPr/>
          <p:nvPr/>
        </p:nvPicPr>
        <p:blipFill>
          <a:blip r:embed="rId2"/>
          <a:stretch>
            <a:fillRect/>
          </a:stretch>
        </p:blipFill>
        <p:spPr>
          <a:xfrm>
            <a:off x="3190875" y="1727362"/>
            <a:ext cx="5181600" cy="638175"/>
          </a:xfrm>
          <a:prstGeom prst="rect">
            <a:avLst/>
          </a:prstGeom>
        </p:spPr>
      </p:pic>
      <p:cxnSp>
        <p:nvCxnSpPr>
          <p:cNvPr id="5" name="Straight Arrow Connector 4">
            <a:extLst>
              <a:ext uri="{FF2B5EF4-FFF2-40B4-BE49-F238E27FC236}">
                <a16:creationId xmlns:a16="http://schemas.microsoft.com/office/drawing/2014/main" id="{BB7833CD-E10E-4AE8-B320-F21F1B611FAE}"/>
              </a:ext>
            </a:extLst>
          </p:cNvPr>
          <p:cNvCxnSpPr>
            <a:cxnSpLocks/>
          </p:cNvCxnSpPr>
          <p:nvPr/>
        </p:nvCxnSpPr>
        <p:spPr>
          <a:xfrm flipV="1">
            <a:off x="2960370" y="2388792"/>
            <a:ext cx="4215765" cy="888207"/>
          </a:xfrm>
          <a:prstGeom prst="straightConnector1">
            <a:avLst/>
          </a:prstGeom>
          <a:ln w="28575">
            <a:solidFill>
              <a:srgbClr val="00B05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142C625E-F66B-4931-9D8A-C5CCB7148DBC}"/>
              </a:ext>
            </a:extLst>
          </p:cNvPr>
          <p:cNvCxnSpPr>
            <a:cxnSpLocks/>
          </p:cNvCxnSpPr>
          <p:nvPr/>
        </p:nvCxnSpPr>
        <p:spPr>
          <a:xfrm flipV="1">
            <a:off x="5676900" y="2365538"/>
            <a:ext cx="845820" cy="1387312"/>
          </a:xfrm>
          <a:prstGeom prst="straightConnector1">
            <a:avLst/>
          </a:prstGeom>
          <a:ln w="28575">
            <a:solidFill>
              <a:srgbClr val="00B05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818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Evaluation and Planning (CEP)</a:t>
            </a:r>
          </a:p>
        </p:txBody>
      </p:sp>
      <p:sp>
        <p:nvSpPr>
          <p:cNvPr id="3" name="Content Placeholder 2"/>
          <p:cNvSpPr>
            <a:spLocks noGrp="1"/>
          </p:cNvSpPr>
          <p:nvPr>
            <p:ph idx="1"/>
          </p:nvPr>
        </p:nvSpPr>
        <p:spPr/>
        <p:txBody>
          <a:bodyPr/>
          <a:lstStyle/>
          <a:p>
            <a:pPr marL="0" indent="0" algn="ctr">
              <a:buNone/>
            </a:pPr>
            <a:endParaRPr lang="en-US" dirty="0"/>
          </a:p>
          <a:p>
            <a:pPr marL="0" indent="0" algn="ctr">
              <a:buNone/>
            </a:pPr>
            <a:r>
              <a:rPr lang="en-US" dirty="0"/>
              <a:t>Key part of self-assessment, evaluation and academic quality compliance at Unitec</a:t>
            </a:r>
          </a:p>
        </p:txBody>
      </p:sp>
    </p:spTree>
    <p:extLst>
      <p:ext uri="{BB962C8B-B14F-4D97-AF65-F5344CB8AC3E}">
        <p14:creationId xmlns:p14="http://schemas.microsoft.com/office/powerpoint/2010/main" val="2121534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80963"/>
            <a:ext cx="10515600" cy="2852737"/>
          </a:xfrm>
        </p:spPr>
        <p:txBody>
          <a:bodyPr/>
          <a:lstStyle/>
          <a:p>
            <a:r>
              <a:rPr lang="en-US" dirty="0"/>
              <a:t>2022 version</a:t>
            </a:r>
          </a:p>
        </p:txBody>
      </p:sp>
      <p:sp>
        <p:nvSpPr>
          <p:cNvPr id="3" name="Text Placeholder 2"/>
          <p:cNvSpPr>
            <a:spLocks noGrp="1"/>
          </p:cNvSpPr>
          <p:nvPr>
            <p:ph type="body" idx="1"/>
          </p:nvPr>
        </p:nvSpPr>
        <p:spPr>
          <a:xfrm>
            <a:off x="831850" y="3162301"/>
            <a:ext cx="10515600" cy="2927350"/>
          </a:xfrm>
        </p:spPr>
        <p:txBody>
          <a:bodyPr/>
          <a:lstStyle/>
          <a:p>
            <a:r>
              <a:rPr lang="en-US" b="1" dirty="0">
                <a:solidFill>
                  <a:schemeClr val="tx1"/>
                </a:solidFill>
              </a:rPr>
              <a:t>Very similar to the 2021 version.</a:t>
            </a:r>
          </a:p>
          <a:p>
            <a:r>
              <a:rPr lang="en-US" b="1" dirty="0">
                <a:solidFill>
                  <a:schemeClr val="tx1"/>
                </a:solidFill>
              </a:rPr>
              <a:t>Here are some tips to help you get started….</a:t>
            </a:r>
          </a:p>
        </p:txBody>
      </p:sp>
    </p:spTree>
    <p:extLst>
      <p:ext uri="{BB962C8B-B14F-4D97-AF65-F5344CB8AC3E}">
        <p14:creationId xmlns:p14="http://schemas.microsoft.com/office/powerpoint/2010/main" val="1557603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tx1"/>
                </a:solidFill>
              </a:rPr>
              <a:t>Tip : Use Chrome as your browser</a:t>
            </a:r>
            <a:br>
              <a:rPr lang="en-US" b="1" dirty="0">
                <a:solidFill>
                  <a:schemeClr val="tx1"/>
                </a:solidFill>
              </a:rPr>
            </a:br>
            <a:endParaRPr lang="en-US" b="1" dirty="0">
              <a:solidFill>
                <a:schemeClr val="tx1"/>
              </a:solidFill>
            </a:endParaRPr>
          </a:p>
        </p:txBody>
      </p:sp>
      <p:sp>
        <p:nvSpPr>
          <p:cNvPr id="3" name="Content Placeholder 2"/>
          <p:cNvSpPr>
            <a:spLocks noGrp="1"/>
          </p:cNvSpPr>
          <p:nvPr>
            <p:ph sz="half" idx="1"/>
          </p:nvPr>
        </p:nvSpPr>
        <p:spPr/>
        <p:txBody>
          <a:bodyPr/>
          <a:lstStyle/>
          <a:p>
            <a:endParaRPr lang="en-US" dirty="0"/>
          </a:p>
          <a:p>
            <a:pPr marL="0" indent="0">
              <a:buNone/>
            </a:pPr>
            <a:endParaRPr lang="en-US" dirty="0"/>
          </a:p>
        </p:txBody>
      </p:sp>
      <p:sp>
        <p:nvSpPr>
          <p:cNvPr id="4" name="Content Placeholder 3"/>
          <p:cNvSpPr>
            <a:spLocks noGrp="1"/>
          </p:cNvSpPr>
          <p:nvPr>
            <p:ph sz="half" idx="2"/>
          </p:nvPr>
        </p:nvSpPr>
        <p:spPr>
          <a:xfrm>
            <a:off x="2995612" y="1690688"/>
            <a:ext cx="5181600" cy="4351338"/>
          </a:xfrm>
        </p:spPr>
        <p:txBody>
          <a:bodyPr/>
          <a:lstStyle/>
          <a:p>
            <a:pPr marL="0" indent="0">
              <a:buNone/>
            </a:pPr>
            <a:r>
              <a:rPr lang="en-US" dirty="0"/>
              <a:t>Testing has shown that the app is more reliable in Chrome</a:t>
            </a:r>
          </a:p>
        </p:txBody>
      </p:sp>
      <p:pic>
        <p:nvPicPr>
          <p:cNvPr id="6" name="Picture 5">
            <a:extLst>
              <a:ext uri="{FF2B5EF4-FFF2-40B4-BE49-F238E27FC236}">
                <a16:creationId xmlns:a16="http://schemas.microsoft.com/office/drawing/2014/main" id="{1F3189E5-2F78-4B7D-A5BB-B9EBFD15EA30}"/>
              </a:ext>
            </a:extLst>
          </p:cNvPr>
          <p:cNvPicPr>
            <a:picLocks noChangeAspect="1"/>
          </p:cNvPicPr>
          <p:nvPr/>
        </p:nvPicPr>
        <p:blipFill>
          <a:blip r:embed="rId2"/>
          <a:stretch>
            <a:fillRect/>
          </a:stretch>
        </p:blipFill>
        <p:spPr>
          <a:xfrm>
            <a:off x="5124450" y="3016251"/>
            <a:ext cx="561975" cy="738188"/>
          </a:xfrm>
          <a:prstGeom prst="rect">
            <a:avLst/>
          </a:prstGeom>
        </p:spPr>
      </p:pic>
    </p:spTree>
    <p:extLst>
      <p:ext uri="{BB962C8B-B14F-4D97-AF65-F5344CB8AC3E}">
        <p14:creationId xmlns:p14="http://schemas.microsoft.com/office/powerpoint/2010/main" val="820905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86463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F5A3699-2708-44D9-9A0C-6549512F1A2F}"/>
              </a:ext>
            </a:extLst>
          </p:cNvPr>
          <p:cNvSpPr>
            <a:spLocks noGrp="1"/>
          </p:cNvSpPr>
          <p:nvPr>
            <p:ph type="title"/>
          </p:nvPr>
        </p:nvSpPr>
        <p:spPr>
          <a:xfrm>
            <a:off x="312724" y="2442258"/>
            <a:ext cx="3197013" cy="3734705"/>
          </a:xfrm>
        </p:spPr>
        <p:txBody>
          <a:bodyPr anchor="t">
            <a:normAutofit/>
          </a:bodyPr>
          <a:lstStyle/>
          <a:p>
            <a:pPr algn="ctr"/>
            <a:r>
              <a:rPr lang="en-US" sz="4800" dirty="0">
                <a:solidFill>
                  <a:schemeClr val="bg1"/>
                </a:solidFill>
              </a:rPr>
              <a:t>Tip : Finding the link to the new CEP</a:t>
            </a:r>
            <a:endParaRPr lang="en-NZ" sz="4800" dirty="0">
              <a:solidFill>
                <a:schemeClr val="bg1"/>
              </a:solidFill>
            </a:endParaRPr>
          </a:p>
        </p:txBody>
      </p:sp>
      <p:pic>
        <p:nvPicPr>
          <p:cNvPr id="5" name="Picture 4">
            <a:extLst>
              <a:ext uri="{FF2B5EF4-FFF2-40B4-BE49-F238E27FC236}">
                <a16:creationId xmlns:a16="http://schemas.microsoft.com/office/drawing/2014/main" id="{B3587CFF-2B7F-4BCD-947A-114E06726281}"/>
              </a:ext>
            </a:extLst>
          </p:cNvPr>
          <p:cNvPicPr>
            <a:picLocks noChangeAspect="1"/>
          </p:cNvPicPr>
          <p:nvPr/>
        </p:nvPicPr>
        <p:blipFill>
          <a:blip r:embed="rId2"/>
          <a:stretch>
            <a:fillRect/>
          </a:stretch>
        </p:blipFill>
        <p:spPr>
          <a:xfrm>
            <a:off x="1454030" y="1307580"/>
            <a:ext cx="914400" cy="409302"/>
          </a:xfrm>
          <a:prstGeom prst="rect">
            <a:avLst/>
          </a:prstGeom>
        </p:spPr>
      </p:pic>
      <p:sp>
        <p:nvSpPr>
          <p:cNvPr id="3" name="Content Placeholder 2">
            <a:extLst>
              <a:ext uri="{FF2B5EF4-FFF2-40B4-BE49-F238E27FC236}">
                <a16:creationId xmlns:a16="http://schemas.microsoft.com/office/drawing/2014/main" id="{0F995099-5C42-4DE2-AC7A-7443CB20EA6B}"/>
              </a:ext>
            </a:extLst>
          </p:cNvPr>
          <p:cNvSpPr>
            <a:spLocks noGrp="1"/>
          </p:cNvSpPr>
          <p:nvPr>
            <p:ph idx="1"/>
          </p:nvPr>
        </p:nvSpPr>
        <p:spPr>
          <a:xfrm>
            <a:off x="4330719" y="439838"/>
            <a:ext cx="7289799" cy="5735273"/>
          </a:xfrm>
        </p:spPr>
        <p:txBody>
          <a:bodyPr anchor="ctr">
            <a:normAutofit/>
          </a:bodyPr>
          <a:lstStyle/>
          <a:p>
            <a:r>
              <a:rPr lang="en-US" dirty="0"/>
              <a:t>Use the CEP link you bookmarked last year </a:t>
            </a:r>
          </a:p>
          <a:p>
            <a:pPr marL="0" indent="0">
              <a:buNone/>
            </a:pPr>
            <a:r>
              <a:rPr lang="en-US" dirty="0"/>
              <a:t>OR</a:t>
            </a:r>
          </a:p>
          <a:p>
            <a:r>
              <a:rPr lang="en-US" dirty="0"/>
              <a:t>Check on the Nest page for the link – </a:t>
            </a:r>
            <a:r>
              <a:rPr lang="en-US" b="1" dirty="0"/>
              <a:t>Teaching &amp; Research/Te Korowai Kahurangi/Academic Quality/Evaluation, Monitoring &amp; Review/Course Evaluation and Planning (CEP)</a:t>
            </a:r>
          </a:p>
          <a:p>
            <a:r>
              <a:rPr lang="en-US" dirty="0"/>
              <a:t>OR</a:t>
            </a:r>
          </a:p>
          <a:p>
            <a:r>
              <a:rPr lang="en-US" dirty="0"/>
              <a:t>Use the link in the email with this presentation</a:t>
            </a:r>
          </a:p>
          <a:p>
            <a:endParaRPr lang="en-US" dirty="0"/>
          </a:p>
          <a:p>
            <a:endParaRPr lang="en-NZ" dirty="0"/>
          </a:p>
        </p:txBody>
      </p:sp>
    </p:spTree>
    <p:extLst>
      <p:ext uri="{BB962C8B-B14F-4D97-AF65-F5344CB8AC3E}">
        <p14:creationId xmlns:p14="http://schemas.microsoft.com/office/powerpoint/2010/main" val="511125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9B7E6-A17E-4939-9156-1ED063D1A761}"/>
              </a:ext>
            </a:extLst>
          </p:cNvPr>
          <p:cNvSpPr>
            <a:spLocks noGrp="1"/>
          </p:cNvSpPr>
          <p:nvPr>
            <p:ph type="title"/>
          </p:nvPr>
        </p:nvSpPr>
        <p:spPr/>
        <p:txBody>
          <a:bodyPr/>
          <a:lstStyle/>
          <a:p>
            <a:pPr algn="ctr"/>
            <a:r>
              <a:rPr lang="en-NZ" b="1" dirty="0">
                <a:solidFill>
                  <a:schemeClr val="tx1"/>
                </a:solidFill>
              </a:rPr>
              <a:t>Tip : Permissions screen</a:t>
            </a:r>
            <a:br>
              <a:rPr lang="en-NZ" b="1" dirty="0">
                <a:solidFill>
                  <a:schemeClr val="tx1"/>
                </a:solidFill>
              </a:rPr>
            </a:br>
            <a:r>
              <a:rPr lang="en-NZ" dirty="0"/>
              <a:t> </a:t>
            </a:r>
          </a:p>
        </p:txBody>
      </p:sp>
      <p:sp>
        <p:nvSpPr>
          <p:cNvPr id="3" name="Text Placeholder 2">
            <a:extLst>
              <a:ext uri="{FF2B5EF4-FFF2-40B4-BE49-F238E27FC236}">
                <a16:creationId xmlns:a16="http://schemas.microsoft.com/office/drawing/2014/main" id="{47546B01-ABDA-4F94-A575-487108B3A2A8}"/>
              </a:ext>
            </a:extLst>
          </p:cNvPr>
          <p:cNvSpPr>
            <a:spLocks noGrp="1"/>
          </p:cNvSpPr>
          <p:nvPr>
            <p:ph type="body" idx="1"/>
          </p:nvPr>
        </p:nvSpPr>
        <p:spPr/>
        <p:txBody>
          <a:bodyPr/>
          <a:lstStyle/>
          <a:p>
            <a:endParaRPr lang="en-NZ" dirty="0"/>
          </a:p>
        </p:txBody>
      </p:sp>
      <p:sp>
        <p:nvSpPr>
          <p:cNvPr id="4" name="Content Placeholder 3">
            <a:extLst>
              <a:ext uri="{FF2B5EF4-FFF2-40B4-BE49-F238E27FC236}">
                <a16:creationId xmlns:a16="http://schemas.microsoft.com/office/drawing/2014/main" id="{8866BD79-BAD3-41D3-BEBA-78B4C6F4FFB7}"/>
              </a:ext>
            </a:extLst>
          </p:cNvPr>
          <p:cNvSpPr>
            <a:spLocks noGrp="1"/>
          </p:cNvSpPr>
          <p:nvPr>
            <p:ph sz="half" idx="2"/>
          </p:nvPr>
        </p:nvSpPr>
        <p:spPr/>
        <p:txBody>
          <a:bodyPr>
            <a:normAutofit/>
          </a:bodyPr>
          <a:lstStyle/>
          <a:p>
            <a:pPr marL="0" indent="0">
              <a:buNone/>
            </a:pPr>
            <a:r>
              <a:rPr lang="en-NZ" sz="2400" dirty="0"/>
              <a:t>You may be asked to allow the CEP to connect to other Microsoft Office products which are part of your Unitec Office 365 account</a:t>
            </a:r>
          </a:p>
        </p:txBody>
      </p:sp>
      <p:sp>
        <p:nvSpPr>
          <p:cNvPr id="5" name="Text Placeholder 4">
            <a:extLst>
              <a:ext uri="{FF2B5EF4-FFF2-40B4-BE49-F238E27FC236}">
                <a16:creationId xmlns:a16="http://schemas.microsoft.com/office/drawing/2014/main" id="{176727E7-7801-43D7-A0BF-0FD8452B389B}"/>
              </a:ext>
            </a:extLst>
          </p:cNvPr>
          <p:cNvSpPr>
            <a:spLocks noGrp="1"/>
          </p:cNvSpPr>
          <p:nvPr>
            <p:ph type="body" sz="quarter" idx="3"/>
          </p:nvPr>
        </p:nvSpPr>
        <p:spPr/>
        <p:txBody>
          <a:bodyPr/>
          <a:lstStyle/>
          <a:p>
            <a:endParaRPr lang="en-NZ"/>
          </a:p>
        </p:txBody>
      </p:sp>
      <p:sp>
        <p:nvSpPr>
          <p:cNvPr id="6" name="Content Placeholder 5">
            <a:extLst>
              <a:ext uri="{FF2B5EF4-FFF2-40B4-BE49-F238E27FC236}">
                <a16:creationId xmlns:a16="http://schemas.microsoft.com/office/drawing/2014/main" id="{AA368DAB-F035-4BA8-86C2-4527D2E97F40}"/>
              </a:ext>
            </a:extLst>
          </p:cNvPr>
          <p:cNvSpPr>
            <a:spLocks noGrp="1"/>
          </p:cNvSpPr>
          <p:nvPr>
            <p:ph sz="quarter" idx="4"/>
          </p:nvPr>
        </p:nvSpPr>
        <p:spPr/>
        <p:txBody>
          <a:bodyPr/>
          <a:lstStyle/>
          <a:p>
            <a:pPr marL="0" indent="0">
              <a:buNone/>
            </a:pPr>
            <a:r>
              <a:rPr lang="en-NZ" dirty="0"/>
              <a:t>Click </a:t>
            </a:r>
            <a:r>
              <a:rPr lang="en-NZ" b="1" dirty="0"/>
              <a:t>Fix Connections </a:t>
            </a:r>
            <a:r>
              <a:rPr lang="en-NZ" dirty="0"/>
              <a:t>if necessary then click </a:t>
            </a:r>
            <a:r>
              <a:rPr lang="en-NZ" b="1" dirty="0"/>
              <a:t>ALLOW</a:t>
            </a:r>
          </a:p>
          <a:p>
            <a:pPr marL="0" indent="0">
              <a:buNone/>
            </a:pPr>
            <a:r>
              <a:rPr lang="en-NZ" dirty="0"/>
              <a:t>Or just click </a:t>
            </a:r>
            <a:r>
              <a:rPr lang="en-NZ" b="1" dirty="0"/>
              <a:t>ALLOW</a:t>
            </a:r>
            <a:r>
              <a:rPr lang="en-NZ" dirty="0"/>
              <a:t> if your connections are all working</a:t>
            </a:r>
          </a:p>
        </p:txBody>
      </p:sp>
    </p:spTree>
    <p:extLst>
      <p:ext uri="{BB962C8B-B14F-4D97-AF65-F5344CB8AC3E}">
        <p14:creationId xmlns:p14="http://schemas.microsoft.com/office/powerpoint/2010/main" val="3639127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8C4312-86E7-4637-AC23-A9EDD63077EC}"/>
              </a:ext>
            </a:extLst>
          </p:cNvPr>
          <p:cNvSpPr>
            <a:spLocks noGrp="1"/>
          </p:cNvSpPr>
          <p:nvPr>
            <p:ph type="title"/>
          </p:nvPr>
        </p:nvSpPr>
        <p:spPr>
          <a:xfrm>
            <a:off x="1198181" y="560881"/>
            <a:ext cx="9795638" cy="45719"/>
          </a:xfrm>
        </p:spPr>
        <p:txBody>
          <a:bodyPr vert="horz" lIns="91440" tIns="45720" rIns="91440" bIns="45720" rtlCol="0" anchor="b">
            <a:normAutofit fontScale="90000"/>
          </a:bodyPr>
          <a:lstStyle/>
          <a:p>
            <a:pPr algn="ctr"/>
            <a:r>
              <a:rPr lang="en-US" sz="5200" dirty="0">
                <a:solidFill>
                  <a:schemeClr val="tx1"/>
                </a:solidFill>
                <a:latin typeface="+mj-lt"/>
                <a:ea typeface="+mj-ea"/>
                <a:cs typeface="+mj-cs"/>
              </a:rPr>
              <a:t>Welcome to the CEP!</a:t>
            </a:r>
          </a:p>
        </p:txBody>
      </p:sp>
      <p:sp>
        <p:nvSpPr>
          <p:cNvPr id="3" name="Text Placeholder 2">
            <a:extLst>
              <a:ext uri="{FF2B5EF4-FFF2-40B4-BE49-F238E27FC236}">
                <a16:creationId xmlns:a16="http://schemas.microsoft.com/office/drawing/2014/main" id="{AF3A3D63-7A64-4CF0-AF53-9137F7869340}"/>
              </a:ext>
            </a:extLst>
          </p:cNvPr>
          <p:cNvSpPr>
            <a:spLocks noGrp="1"/>
          </p:cNvSpPr>
          <p:nvPr>
            <p:ph type="body" idx="1"/>
          </p:nvPr>
        </p:nvSpPr>
        <p:spPr>
          <a:xfrm>
            <a:off x="304800" y="606601"/>
            <a:ext cx="11730523" cy="876180"/>
          </a:xfrm>
        </p:spPr>
        <p:txBody>
          <a:bodyPr vert="horz" lIns="91440" tIns="45720" rIns="91440" bIns="45720" rtlCol="0">
            <a:normAutofit fontScale="77500" lnSpcReduction="20000"/>
          </a:bodyPr>
          <a:lstStyle/>
          <a:p>
            <a:r>
              <a:rPr lang="en-US" sz="2000" b="1" dirty="0">
                <a:solidFill>
                  <a:schemeClr val="tx1"/>
                </a:solidFill>
                <a:latin typeface="+mn-lt"/>
                <a:ea typeface="+mn-ea"/>
                <a:cs typeface="+mn-cs"/>
              </a:rPr>
              <a:t>Tip : Bookmark this landing page for easy access throughout the year </a:t>
            </a:r>
          </a:p>
          <a:p>
            <a:endParaRPr lang="en-US" sz="2000" b="1" dirty="0">
              <a:solidFill>
                <a:schemeClr val="tx1"/>
              </a:solidFill>
              <a:latin typeface="+mn-lt"/>
              <a:ea typeface="+mn-ea"/>
              <a:cs typeface="+mn-cs"/>
            </a:endParaRPr>
          </a:p>
          <a:p>
            <a:r>
              <a:rPr lang="en-US" sz="2000" b="1" dirty="0">
                <a:solidFill>
                  <a:schemeClr val="tx1"/>
                </a:solidFill>
                <a:latin typeface="+mn-lt"/>
                <a:ea typeface="+mn-ea"/>
                <a:cs typeface="+mn-cs"/>
              </a:rPr>
              <a:t>In Chrome, click on the star at the top right hand side of the bar at the top to create a bookmark</a:t>
            </a:r>
          </a:p>
          <a:p>
            <a:pPr algn="ctr"/>
            <a:endParaRPr lang="en-US" sz="2000" b="1" dirty="0">
              <a:solidFill>
                <a:schemeClr val="tx1"/>
              </a:solidFill>
              <a:latin typeface="+mn-lt"/>
              <a:ea typeface="+mn-ea"/>
              <a:cs typeface="+mn-cs"/>
            </a:endParaRPr>
          </a:p>
          <a:p>
            <a:pPr algn="ctr"/>
            <a:endParaRPr lang="en-US" sz="2000" dirty="0">
              <a:solidFill>
                <a:schemeClr val="tx1"/>
              </a:solidFill>
              <a:latin typeface="+mn-lt"/>
              <a:ea typeface="+mn-ea"/>
              <a:cs typeface="+mn-cs"/>
            </a:endParaRPr>
          </a:p>
        </p:txBody>
      </p:sp>
      <p:pic>
        <p:nvPicPr>
          <p:cNvPr id="5" name="Picture 4">
            <a:extLst>
              <a:ext uri="{FF2B5EF4-FFF2-40B4-BE49-F238E27FC236}">
                <a16:creationId xmlns:a16="http://schemas.microsoft.com/office/drawing/2014/main" id="{AF2819DC-9517-4E1B-90DE-C26FB30877D3}"/>
              </a:ext>
            </a:extLst>
          </p:cNvPr>
          <p:cNvPicPr>
            <a:picLocks noChangeAspect="1"/>
          </p:cNvPicPr>
          <p:nvPr/>
        </p:nvPicPr>
        <p:blipFill>
          <a:blip r:embed="rId2"/>
          <a:stretch>
            <a:fillRect/>
          </a:stretch>
        </p:blipFill>
        <p:spPr>
          <a:xfrm>
            <a:off x="11323" y="1596208"/>
            <a:ext cx="4119397" cy="2296563"/>
          </a:xfrm>
          <a:prstGeom prst="rect">
            <a:avLst/>
          </a:prstGeom>
        </p:spPr>
      </p:pic>
      <p:pic>
        <p:nvPicPr>
          <p:cNvPr id="6" name="Picture 5">
            <a:extLst>
              <a:ext uri="{FF2B5EF4-FFF2-40B4-BE49-F238E27FC236}">
                <a16:creationId xmlns:a16="http://schemas.microsoft.com/office/drawing/2014/main" id="{B4ABC198-E256-460B-94A7-A300883B191B}"/>
              </a:ext>
            </a:extLst>
          </p:cNvPr>
          <p:cNvPicPr/>
          <p:nvPr/>
        </p:nvPicPr>
        <p:blipFill>
          <a:blip r:embed="rId3"/>
          <a:stretch>
            <a:fillRect/>
          </a:stretch>
        </p:blipFill>
        <p:spPr>
          <a:xfrm>
            <a:off x="4479799" y="3331321"/>
            <a:ext cx="7712201" cy="3461568"/>
          </a:xfrm>
          <a:prstGeom prst="rect">
            <a:avLst/>
          </a:prstGeom>
        </p:spPr>
      </p:pic>
      <p:sp>
        <p:nvSpPr>
          <p:cNvPr id="7" name="Arrow: Down 6">
            <a:extLst>
              <a:ext uri="{FF2B5EF4-FFF2-40B4-BE49-F238E27FC236}">
                <a16:creationId xmlns:a16="http://schemas.microsoft.com/office/drawing/2014/main" id="{D8A57CF5-41FF-4DAF-88C9-D329A83DAB6C}"/>
              </a:ext>
            </a:extLst>
          </p:cNvPr>
          <p:cNvSpPr/>
          <p:nvPr/>
        </p:nvSpPr>
        <p:spPr>
          <a:xfrm>
            <a:off x="11550691" y="2287802"/>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9" name="Picture 8">
            <a:extLst>
              <a:ext uri="{FF2B5EF4-FFF2-40B4-BE49-F238E27FC236}">
                <a16:creationId xmlns:a16="http://schemas.microsoft.com/office/drawing/2014/main" id="{9C7C5DCB-5E90-426F-85FA-0C6688B7504B}"/>
              </a:ext>
            </a:extLst>
          </p:cNvPr>
          <p:cNvPicPr>
            <a:picLocks noChangeAspect="1"/>
          </p:cNvPicPr>
          <p:nvPr/>
        </p:nvPicPr>
        <p:blipFill>
          <a:blip r:embed="rId4"/>
          <a:stretch>
            <a:fillRect/>
          </a:stretch>
        </p:blipFill>
        <p:spPr>
          <a:xfrm>
            <a:off x="9034503" y="1528498"/>
            <a:ext cx="2219325" cy="1638300"/>
          </a:xfrm>
          <a:prstGeom prst="rect">
            <a:avLst/>
          </a:prstGeom>
        </p:spPr>
      </p:pic>
      <p:pic>
        <p:nvPicPr>
          <p:cNvPr id="12" name="Picture 2" descr="See the source image">
            <a:extLst>
              <a:ext uri="{FF2B5EF4-FFF2-40B4-BE49-F238E27FC236}">
                <a16:creationId xmlns:a16="http://schemas.microsoft.com/office/drawing/2014/main" id="{81B22A68-20B0-4440-8118-24DE97F012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71188" y="1423899"/>
            <a:ext cx="2219325" cy="2641180"/>
          </a:xfrm>
          <a:prstGeom prst="rect">
            <a:avLst/>
          </a:prstGeom>
          <a:noFill/>
          <a:extLst>
            <a:ext uri="{909E8E84-426E-40DD-AFC4-6F175D3DCCD1}">
              <a14:hiddenFill xmlns:a14="http://schemas.microsoft.com/office/drawing/2010/main">
                <a:solidFill>
                  <a:srgbClr val="FFFFFF"/>
                </a:solidFill>
              </a14:hiddenFill>
            </a:ext>
          </a:extLst>
        </p:spPr>
      </p:pic>
      <p:sp>
        <p:nvSpPr>
          <p:cNvPr id="14" name="Arrow: Right 13">
            <a:extLst>
              <a:ext uri="{FF2B5EF4-FFF2-40B4-BE49-F238E27FC236}">
                <a16:creationId xmlns:a16="http://schemas.microsoft.com/office/drawing/2014/main" id="{17D8FD61-87EF-4AD6-80B2-0AA0E61FA9CA}"/>
              </a:ext>
            </a:extLst>
          </p:cNvPr>
          <p:cNvSpPr/>
          <p:nvPr/>
        </p:nvSpPr>
        <p:spPr>
          <a:xfrm rot="11797148">
            <a:off x="10563796" y="2024780"/>
            <a:ext cx="1085850" cy="4145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875282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D7961-4AC7-4824-944D-8621D9D18C12}"/>
              </a:ext>
            </a:extLst>
          </p:cNvPr>
          <p:cNvSpPr>
            <a:spLocks noGrp="1"/>
          </p:cNvSpPr>
          <p:nvPr>
            <p:ph type="title"/>
          </p:nvPr>
        </p:nvSpPr>
        <p:spPr>
          <a:xfrm>
            <a:off x="831850" y="1709739"/>
            <a:ext cx="10515600" cy="2119312"/>
          </a:xfrm>
        </p:spPr>
        <p:txBody>
          <a:bodyPr>
            <a:normAutofit/>
          </a:bodyPr>
          <a:lstStyle/>
          <a:p>
            <a:r>
              <a:rPr lang="en-NZ" sz="3600" b="1" dirty="0">
                <a:solidFill>
                  <a:schemeClr val="tx1"/>
                </a:solidFill>
              </a:rPr>
              <a:t>Tip </a:t>
            </a:r>
          </a:p>
        </p:txBody>
      </p:sp>
      <p:sp>
        <p:nvSpPr>
          <p:cNvPr id="3" name="Text Placeholder 2">
            <a:extLst>
              <a:ext uri="{FF2B5EF4-FFF2-40B4-BE49-F238E27FC236}">
                <a16:creationId xmlns:a16="http://schemas.microsoft.com/office/drawing/2014/main" id="{60F74D8C-79E4-4E6B-9E1D-92CF98B5BE7B}"/>
              </a:ext>
            </a:extLst>
          </p:cNvPr>
          <p:cNvSpPr>
            <a:spLocks noGrp="1"/>
          </p:cNvSpPr>
          <p:nvPr>
            <p:ph type="body" idx="1"/>
          </p:nvPr>
        </p:nvSpPr>
        <p:spPr>
          <a:xfrm>
            <a:off x="831850" y="3918835"/>
            <a:ext cx="10515600" cy="2170816"/>
          </a:xfrm>
        </p:spPr>
        <p:txBody>
          <a:bodyPr/>
          <a:lstStyle/>
          <a:p>
            <a:r>
              <a:rPr lang="en-NZ" b="1" dirty="0">
                <a:solidFill>
                  <a:schemeClr val="tx1"/>
                </a:solidFill>
              </a:rPr>
              <a:t>Look for the purple diamond icon in your bookmarks. </a:t>
            </a:r>
          </a:p>
          <a:p>
            <a:r>
              <a:rPr lang="en-NZ" b="1" dirty="0">
                <a:solidFill>
                  <a:schemeClr val="tx1"/>
                </a:solidFill>
              </a:rPr>
              <a:t>This is what my bookmarks look like on the bar at the top of my screen.</a:t>
            </a:r>
          </a:p>
        </p:txBody>
      </p:sp>
      <p:pic>
        <p:nvPicPr>
          <p:cNvPr id="4" name="Picture 3">
            <a:extLst>
              <a:ext uri="{FF2B5EF4-FFF2-40B4-BE49-F238E27FC236}">
                <a16:creationId xmlns:a16="http://schemas.microsoft.com/office/drawing/2014/main" id="{6A5F4BDE-F724-4EEB-98A1-0DBE80A033AE}"/>
              </a:ext>
            </a:extLst>
          </p:cNvPr>
          <p:cNvPicPr/>
          <p:nvPr/>
        </p:nvPicPr>
        <p:blipFill>
          <a:blip r:embed="rId2"/>
          <a:stretch>
            <a:fillRect/>
          </a:stretch>
        </p:blipFill>
        <p:spPr>
          <a:xfrm>
            <a:off x="2766348" y="1799522"/>
            <a:ext cx="6516547" cy="1140448"/>
          </a:xfrm>
          <a:prstGeom prst="rect">
            <a:avLst/>
          </a:prstGeom>
        </p:spPr>
      </p:pic>
      <p:sp>
        <p:nvSpPr>
          <p:cNvPr id="5" name="Arrow: Down 4">
            <a:extLst>
              <a:ext uri="{FF2B5EF4-FFF2-40B4-BE49-F238E27FC236}">
                <a16:creationId xmlns:a16="http://schemas.microsoft.com/office/drawing/2014/main" id="{372AFBF0-D4AF-49A0-8F88-797F05E9702B}"/>
              </a:ext>
            </a:extLst>
          </p:cNvPr>
          <p:cNvSpPr/>
          <p:nvPr/>
        </p:nvSpPr>
        <p:spPr>
          <a:xfrm>
            <a:off x="6610350" y="1485852"/>
            <a:ext cx="5989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153456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EA391-EE94-4FF6-BE98-5F527CACF5C9}"/>
              </a:ext>
            </a:extLst>
          </p:cNvPr>
          <p:cNvSpPr>
            <a:spLocks noGrp="1"/>
          </p:cNvSpPr>
          <p:nvPr>
            <p:ph type="title"/>
          </p:nvPr>
        </p:nvSpPr>
        <p:spPr>
          <a:xfrm>
            <a:off x="133349" y="365126"/>
            <a:ext cx="11220451" cy="749299"/>
          </a:xfrm>
        </p:spPr>
        <p:txBody>
          <a:bodyPr>
            <a:normAutofit/>
          </a:bodyPr>
          <a:lstStyle/>
          <a:p>
            <a:pPr algn="ctr"/>
            <a:r>
              <a:rPr lang="en-NZ" b="1" dirty="0">
                <a:solidFill>
                  <a:schemeClr val="tx1"/>
                </a:solidFill>
              </a:rPr>
              <a:t>LANDING PAGE</a:t>
            </a:r>
          </a:p>
        </p:txBody>
      </p:sp>
      <p:sp>
        <p:nvSpPr>
          <p:cNvPr id="7" name="Content Placeholder 6">
            <a:extLst>
              <a:ext uri="{FF2B5EF4-FFF2-40B4-BE49-F238E27FC236}">
                <a16:creationId xmlns:a16="http://schemas.microsoft.com/office/drawing/2014/main" id="{C365860C-AA8D-4F4E-8F61-7C25EEA7D86C}"/>
              </a:ext>
            </a:extLst>
          </p:cNvPr>
          <p:cNvSpPr>
            <a:spLocks noGrp="1"/>
          </p:cNvSpPr>
          <p:nvPr>
            <p:ph sz="half" idx="1"/>
          </p:nvPr>
        </p:nvSpPr>
        <p:spPr>
          <a:xfrm>
            <a:off x="0" y="1052514"/>
            <a:ext cx="6019800" cy="5062538"/>
          </a:xfrm>
        </p:spPr>
        <p:txBody>
          <a:bodyPr/>
          <a:lstStyle/>
          <a:p>
            <a:pPr marL="0" indent="0">
              <a:buNone/>
            </a:pPr>
            <a:r>
              <a:rPr lang="en-NZ" dirty="0"/>
              <a:t>Search field                               Ruler</a:t>
            </a:r>
          </a:p>
        </p:txBody>
      </p:sp>
      <p:sp>
        <p:nvSpPr>
          <p:cNvPr id="8" name="Content Placeholder 7">
            <a:extLst>
              <a:ext uri="{FF2B5EF4-FFF2-40B4-BE49-F238E27FC236}">
                <a16:creationId xmlns:a16="http://schemas.microsoft.com/office/drawing/2014/main" id="{2810F0E7-5470-4E6D-9690-72A60999A5B5}"/>
              </a:ext>
            </a:extLst>
          </p:cNvPr>
          <p:cNvSpPr>
            <a:spLocks noGrp="1"/>
          </p:cNvSpPr>
          <p:nvPr>
            <p:ph sz="half" idx="2"/>
          </p:nvPr>
        </p:nvSpPr>
        <p:spPr>
          <a:xfrm>
            <a:off x="7219949" y="1114425"/>
            <a:ext cx="4838701" cy="5062538"/>
          </a:xfrm>
        </p:spPr>
        <p:txBody>
          <a:bodyPr>
            <a:normAutofit/>
          </a:bodyPr>
          <a:lstStyle/>
          <a:p>
            <a:r>
              <a:rPr lang="en-NZ" b="1" dirty="0"/>
              <a:t>Tip :</a:t>
            </a:r>
            <a:r>
              <a:rPr lang="en-NZ" sz="2400" dirty="0"/>
              <a:t> Quick search – use the search field to type in a course subject, catalogue number or title– your course should appear on the right hand side</a:t>
            </a:r>
          </a:p>
          <a:p>
            <a:r>
              <a:rPr lang="en-NZ" sz="2400" dirty="0"/>
              <a:t>Use the ruler on right hand side to scroll down if your course doesn’t appear at the top</a:t>
            </a:r>
          </a:p>
          <a:p>
            <a:endParaRPr lang="en-NZ" sz="2400" i="1" dirty="0"/>
          </a:p>
          <a:p>
            <a:r>
              <a:rPr lang="en-NZ" sz="2400" i="1" dirty="0"/>
              <a:t>Note – semester: 1222 = semester 1 2022</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3650B6F5-1A91-4FEE-898A-CBF1BEAE97F2}"/>
                  </a:ext>
                </a:extLst>
              </p14:cNvPr>
              <p14:cNvContentPartPr/>
              <p14:nvPr/>
            </p14:nvContentPartPr>
            <p14:xfrm>
              <a:off x="3209205" y="3457335"/>
              <a:ext cx="4320" cy="360"/>
            </p14:xfrm>
          </p:contentPart>
        </mc:Choice>
        <mc:Fallback xmlns="">
          <p:pic>
            <p:nvPicPr>
              <p:cNvPr id="4" name="Ink 3">
                <a:extLst>
                  <a:ext uri="{FF2B5EF4-FFF2-40B4-BE49-F238E27FC236}">
                    <a16:creationId xmlns:a16="http://schemas.microsoft.com/office/drawing/2014/main" id="{3650B6F5-1A91-4FEE-898A-CBF1BEAE97F2}"/>
                  </a:ext>
                </a:extLst>
              </p:cNvPr>
              <p:cNvPicPr/>
              <p:nvPr/>
            </p:nvPicPr>
            <p:blipFill>
              <a:blip r:embed="rId3"/>
              <a:stretch>
                <a:fillRect/>
              </a:stretch>
            </p:blipFill>
            <p:spPr>
              <a:xfrm>
                <a:off x="3204885" y="3453015"/>
                <a:ext cx="1296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45B1CEF3-804E-4429-AF62-6C4841E8D9B3}"/>
                  </a:ext>
                </a:extLst>
              </p14:cNvPr>
              <p14:cNvContentPartPr/>
              <p14:nvPr/>
            </p14:nvContentPartPr>
            <p14:xfrm>
              <a:off x="4710405" y="4714455"/>
              <a:ext cx="3960" cy="6480"/>
            </p14:xfrm>
          </p:contentPart>
        </mc:Choice>
        <mc:Fallback xmlns="">
          <p:pic>
            <p:nvPicPr>
              <p:cNvPr id="5" name="Ink 4">
                <a:extLst>
                  <a:ext uri="{FF2B5EF4-FFF2-40B4-BE49-F238E27FC236}">
                    <a16:creationId xmlns:a16="http://schemas.microsoft.com/office/drawing/2014/main" id="{45B1CEF3-804E-4429-AF62-6C4841E8D9B3}"/>
                  </a:ext>
                </a:extLst>
              </p:cNvPr>
              <p:cNvPicPr/>
              <p:nvPr/>
            </p:nvPicPr>
            <p:blipFill>
              <a:blip r:embed="rId5"/>
              <a:stretch>
                <a:fillRect/>
              </a:stretch>
            </p:blipFill>
            <p:spPr>
              <a:xfrm>
                <a:off x="4706085" y="4710135"/>
                <a:ext cx="12600" cy="15120"/>
              </a:xfrm>
              <a:prstGeom prst="rect">
                <a:avLst/>
              </a:prstGeom>
            </p:spPr>
          </p:pic>
        </mc:Fallback>
      </mc:AlternateContent>
      <p:pic>
        <p:nvPicPr>
          <p:cNvPr id="6" name="Picture 5">
            <a:extLst>
              <a:ext uri="{FF2B5EF4-FFF2-40B4-BE49-F238E27FC236}">
                <a16:creationId xmlns:a16="http://schemas.microsoft.com/office/drawing/2014/main" id="{B4D363A8-5FC3-43C1-B855-3A1A133AB275}"/>
              </a:ext>
            </a:extLst>
          </p:cNvPr>
          <p:cNvPicPr/>
          <p:nvPr/>
        </p:nvPicPr>
        <p:blipFill>
          <a:blip r:embed="rId6"/>
          <a:stretch>
            <a:fillRect/>
          </a:stretch>
        </p:blipFill>
        <p:spPr>
          <a:xfrm>
            <a:off x="45634" y="1688308"/>
            <a:ext cx="6038935" cy="3790950"/>
          </a:xfrm>
          <a:prstGeom prst="rect">
            <a:avLst/>
          </a:prstGeom>
        </p:spPr>
      </p:pic>
      <p:sp>
        <p:nvSpPr>
          <p:cNvPr id="13" name="Arrow: Curved Right 12">
            <a:extLst>
              <a:ext uri="{FF2B5EF4-FFF2-40B4-BE49-F238E27FC236}">
                <a16:creationId xmlns:a16="http://schemas.microsoft.com/office/drawing/2014/main" id="{A92B7F22-986A-4A3E-A69E-40E0FC57FAD7}"/>
              </a:ext>
            </a:extLst>
          </p:cNvPr>
          <p:cNvSpPr/>
          <p:nvPr/>
        </p:nvSpPr>
        <p:spPr>
          <a:xfrm>
            <a:off x="0" y="1572103"/>
            <a:ext cx="731520" cy="164758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14" name="Arrow: Curved Left 13">
            <a:extLst>
              <a:ext uri="{FF2B5EF4-FFF2-40B4-BE49-F238E27FC236}">
                <a16:creationId xmlns:a16="http://schemas.microsoft.com/office/drawing/2014/main" id="{7450AEFF-F51F-4E54-970C-6B7131917DF1}"/>
              </a:ext>
            </a:extLst>
          </p:cNvPr>
          <p:cNvSpPr/>
          <p:nvPr/>
        </p:nvSpPr>
        <p:spPr>
          <a:xfrm>
            <a:off x="6065434" y="1197422"/>
            <a:ext cx="990600" cy="138874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
        <p:nvSpPr>
          <p:cNvPr id="16" name="Arrow: Bent-Up 15">
            <a:extLst>
              <a:ext uri="{FF2B5EF4-FFF2-40B4-BE49-F238E27FC236}">
                <a16:creationId xmlns:a16="http://schemas.microsoft.com/office/drawing/2014/main" id="{B54FB01C-2B5D-4736-AAA9-C082FC618B0D}"/>
              </a:ext>
            </a:extLst>
          </p:cNvPr>
          <p:cNvSpPr/>
          <p:nvPr/>
        </p:nvSpPr>
        <p:spPr>
          <a:xfrm>
            <a:off x="3326580" y="4803932"/>
            <a:ext cx="4282091" cy="73152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833616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813</TotalTime>
  <Words>932</Words>
  <Application>Microsoft Office PowerPoint</Application>
  <PresentationFormat>Widescreen</PresentationFormat>
  <Paragraphs>71</Paragraphs>
  <Slides>18</Slides>
  <Notes>1</Notes>
  <HiddenSlides>1</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Course Evaluation and Planning 2022</vt:lpstr>
      <vt:lpstr>Course Evaluation and Planning (CEP)</vt:lpstr>
      <vt:lpstr>2022 version</vt:lpstr>
      <vt:lpstr>Tip : Use Chrome as your browser </vt:lpstr>
      <vt:lpstr>Tip : Finding the link to the new CEP</vt:lpstr>
      <vt:lpstr>Tip : Permissions screen  </vt:lpstr>
      <vt:lpstr>Welcome to the CEP!</vt:lpstr>
      <vt:lpstr>Tip </vt:lpstr>
      <vt:lpstr>LANDING PAGE</vt:lpstr>
      <vt:lpstr>TIP : CEP STATUS</vt:lpstr>
      <vt:lpstr>NOTE: Privacy warning!</vt:lpstr>
      <vt:lpstr>PowerPoint Presentation</vt:lpstr>
      <vt:lpstr>Tip : Navigating the CEP: </vt:lpstr>
      <vt:lpstr>BEFORE DURING AFTER</vt:lpstr>
      <vt:lpstr>If you have any questions, click on the question mark icon to send your question to tkkinsights@unitec.ac.nz</vt:lpstr>
      <vt:lpstr>As you complete the AFTER section, you will be asked to reflect on data stored in Power BI. Tip : Click on these links to go direct to the dashboards.   When you click on the ‘filtered dashboard’ tab you may be asked to ‘request access’. You only need to do this once. Within 24 hours you should receive an email confirming access has been granted. You should then be able to use the Filtered Dashboard to see the results for the past two years for your course including for priority groups.</vt:lpstr>
      <vt:lpstr>IMPORTANT NOTE! ‘Save’ means you are intending to leave the window open and come back to carry on later that day. ‘Save &amp; Exit’ means that you have finished entering information for the day and want to close the window. If you don’t click ‘Save &amp; Exit’, the CEP will remain open and locked in your name (it uses your Unitec Microsoft Office 365 account).  Warning: If you exit by closing the window, you will lose your work.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 Baird</dc:creator>
  <cp:lastModifiedBy>Sue Crossan</cp:lastModifiedBy>
  <cp:revision>30</cp:revision>
  <dcterms:created xsi:type="dcterms:W3CDTF">2017-11-02T21:35:40Z</dcterms:created>
  <dcterms:modified xsi:type="dcterms:W3CDTF">2022-02-21T01:42:24Z</dcterms:modified>
</cp:coreProperties>
</file>