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4602" r:id="rId5"/>
    <p:sldMasterId id="2147484603" r:id="rId6"/>
  </p:sldMasterIdLst>
  <p:notesMasterIdLst>
    <p:notesMasterId r:id="rId21"/>
  </p:notesMasterIdLst>
  <p:handoutMasterIdLst>
    <p:handoutMasterId r:id="rId22"/>
  </p:handoutMasterIdLst>
  <p:sldIdLst>
    <p:sldId id="265" r:id="rId7"/>
    <p:sldId id="281" r:id="rId8"/>
    <p:sldId id="283" r:id="rId9"/>
    <p:sldId id="285" r:id="rId10"/>
    <p:sldId id="296" r:id="rId11"/>
    <p:sldId id="290" r:id="rId12"/>
    <p:sldId id="295" r:id="rId13"/>
    <p:sldId id="292" r:id="rId14"/>
    <p:sldId id="293" r:id="rId15"/>
    <p:sldId id="286" r:id="rId16"/>
    <p:sldId id="272" r:id="rId17"/>
    <p:sldId id="275" r:id="rId18"/>
    <p:sldId id="273" r:id="rId19"/>
    <p:sldId id="257" r:id="rId20"/>
  </p:sldIdLst>
  <p:sldSz cx="9144000" cy="6858000" type="screen4x3"/>
  <p:notesSz cx="6858000" cy="9144000"/>
  <p:defaultTex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6"/>
    <a:srgbClr val="404040"/>
    <a:srgbClr val="2F7E1D"/>
    <a:srgbClr val="2E7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60"/>
  </p:normalViewPr>
  <p:slideViewPr>
    <p:cSldViewPr snapToGrid="0" snapToObjects="1">
      <p:cViewPr varScale="1">
        <p:scale>
          <a:sx n="67" d="100"/>
          <a:sy n="67" d="100"/>
        </p:scale>
        <p:origin x="1164" y="4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E1DA9E5-4C26-478B-A558-7859D3EF68C0}" type="datetimeFigureOut">
              <a:rPr lang="en-NZ"/>
              <a:pPr>
                <a:defRPr/>
              </a:pPr>
              <a:t>25/01/2022</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B92BDBE-7A96-448E-8E37-1AB71D02179C}" type="slidenum">
              <a:rPr lang="en-NZ" altLang="en-US"/>
              <a:pPr/>
              <a:t>‹#›</a:t>
            </a:fld>
            <a:endParaRPr lang="en-NZ"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A22CF28-F90E-4410-9020-90673631494A}" type="datetimeFigureOut">
              <a:rPr lang="en-US"/>
              <a:pPr>
                <a:defRPr/>
              </a:pPr>
              <a:t>1/25/2022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32C44FE-20E9-4044-AFDB-2438FDA55BD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NZ" altLang="en-US" dirty="0"/>
              <a:t>Use title slide layout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521CE0-89ED-4A74-934D-5E9E83B1CB28}"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288B37-7F56-0642-874A-2A90DD4D15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0364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326814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fld id="{1B719050-9F94-494C-8B8F-DA77E01DEB0C}" type="datetime1">
              <a:rPr lang="en-NZ" smtClean="0"/>
              <a:t>25/01/2022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5" name="Slide Number Placeholder 5"/>
          <p:cNvSpPr>
            <a:spLocks noGrp="1"/>
          </p:cNvSpPr>
          <p:nvPr>
            <p:ph type="sldNum" sz="quarter" idx="12"/>
          </p:nvPr>
        </p:nvSpPr>
        <p:spPr/>
        <p:txBody>
          <a:bodyPr/>
          <a:lstStyle>
            <a:lvl1pPr>
              <a:defRPr/>
            </a:lvl1pPr>
          </a:lstStyle>
          <a:p>
            <a:fld id="{AE654198-0933-4AA5-9F35-72AD85A7F976}" type="slidenum">
              <a:rPr lang="en-US" altLang="en-US"/>
              <a:pPr/>
              <a:t>‹#›</a:t>
            </a:fld>
            <a:endParaRPr lang="en-US" altLang="en-US" dirty="0"/>
          </a:p>
        </p:txBody>
      </p:sp>
    </p:spTree>
    <p:extLst>
      <p:ext uri="{BB962C8B-B14F-4D97-AF65-F5344CB8AC3E}">
        <p14:creationId xmlns:p14="http://schemas.microsoft.com/office/powerpoint/2010/main" val="21015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80989"/>
            <a:ext cx="3008313" cy="1043283"/>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871268"/>
            <a:ext cx="5111750"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14551"/>
            <a:ext cx="3008313"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1067A70F-3233-42FF-993E-FEBE1B4BCA02}" type="datetime1">
              <a:rPr lang="en-NZ" smtClean="0"/>
              <a:t>25/01/2022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8" name="Slide Number Placeholder 5"/>
          <p:cNvSpPr>
            <a:spLocks noGrp="1"/>
          </p:cNvSpPr>
          <p:nvPr>
            <p:ph type="sldNum" sz="quarter" idx="12"/>
          </p:nvPr>
        </p:nvSpPr>
        <p:spPr/>
        <p:txBody>
          <a:bodyPr/>
          <a:lstStyle>
            <a:lvl1pPr>
              <a:defRPr/>
            </a:lvl1pPr>
          </a:lstStyle>
          <a:p>
            <a:fld id="{22E34DFD-DD1F-4FFB-9CCE-D417B1E7EDE1}" type="slidenum">
              <a:rPr lang="en-US" altLang="en-US"/>
              <a:pPr/>
              <a:t>‹#›</a:t>
            </a:fld>
            <a:endParaRPr lang="en-US" altLang="en-US" dirty="0"/>
          </a:p>
        </p:txBody>
      </p:sp>
    </p:spTree>
    <p:extLst>
      <p:ext uri="{BB962C8B-B14F-4D97-AF65-F5344CB8AC3E}">
        <p14:creationId xmlns:p14="http://schemas.microsoft.com/office/powerpoint/2010/main" val="2432913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6927"/>
            <a:ext cx="54864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pPr>
              <a:defRPr/>
            </a:pPr>
            <a:fld id="{AE8EFF6B-CF6C-4C86-A70D-B1C5EEA6806A}" type="datetime1">
              <a:rPr lang="en-NZ" smtClean="0"/>
              <a:t>25/01/2022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8" name="Slide Number Placeholder 5"/>
          <p:cNvSpPr>
            <a:spLocks noGrp="1"/>
          </p:cNvSpPr>
          <p:nvPr>
            <p:ph type="sldNum" sz="quarter" idx="12"/>
          </p:nvPr>
        </p:nvSpPr>
        <p:spPr/>
        <p:txBody>
          <a:bodyPr/>
          <a:lstStyle>
            <a:lvl1pPr>
              <a:defRPr/>
            </a:lvl1pPr>
          </a:lstStyle>
          <a:p>
            <a:fld id="{62DD238E-94A4-4CDB-A84A-91CB58C03797}" type="slidenum">
              <a:rPr lang="en-US" altLang="en-US"/>
              <a:pPr/>
              <a:t>‹#›</a:t>
            </a:fld>
            <a:endParaRPr lang="en-US" altLang="en-US" dirty="0"/>
          </a:p>
        </p:txBody>
      </p:sp>
    </p:spTree>
    <p:extLst>
      <p:ext uri="{BB962C8B-B14F-4D97-AF65-F5344CB8AC3E}">
        <p14:creationId xmlns:p14="http://schemas.microsoft.com/office/powerpoint/2010/main" val="413329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70525"/>
            <a:ext cx="8229600" cy="1030805"/>
          </a:xfrm>
        </p:spPr>
        <p:txBody>
          <a:bodyPr/>
          <a:lstStyle/>
          <a:p>
            <a:r>
              <a:rPr lang="en-US"/>
              <a:t>Click to edit Master title style</a:t>
            </a:r>
          </a:p>
        </p:txBody>
      </p:sp>
      <p:sp>
        <p:nvSpPr>
          <p:cNvPr id="3" name="Vertical Text Placeholder 2"/>
          <p:cNvSpPr>
            <a:spLocks noGrp="1"/>
          </p:cNvSpPr>
          <p:nvPr>
            <p:ph type="body" orient="vert" idx="1"/>
          </p:nvPr>
        </p:nvSpPr>
        <p:spPr>
          <a:xfrm>
            <a:off x="457200" y="2044460"/>
            <a:ext cx="82296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D0DB318-5AA5-422E-AEB9-16D9A2591976}" type="datetime1">
              <a:rPr lang="en-NZ" smtClean="0"/>
              <a:t>25/01/2022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7" name="Slide Number Placeholder 5"/>
          <p:cNvSpPr>
            <a:spLocks noGrp="1"/>
          </p:cNvSpPr>
          <p:nvPr>
            <p:ph type="sldNum" sz="quarter" idx="12"/>
          </p:nvPr>
        </p:nvSpPr>
        <p:spPr/>
        <p:txBody>
          <a:bodyPr/>
          <a:lstStyle>
            <a:lvl1pPr>
              <a:defRPr/>
            </a:lvl1pPr>
          </a:lstStyle>
          <a:p>
            <a:fld id="{0A154653-97AE-47BD-947D-E5CF9B4BAD9A}" type="slidenum">
              <a:rPr lang="en-US" altLang="en-US"/>
              <a:pPr/>
              <a:t>‹#›</a:t>
            </a:fld>
            <a:endParaRPr lang="en-US" altLang="en-US" dirty="0"/>
          </a:p>
        </p:txBody>
      </p:sp>
    </p:spTree>
    <p:extLst>
      <p:ext uri="{BB962C8B-B14F-4D97-AF65-F5344CB8AC3E}">
        <p14:creationId xmlns:p14="http://schemas.microsoft.com/office/powerpoint/2010/main" val="1358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1043796"/>
            <a:ext cx="2057400" cy="50823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43796"/>
            <a:ext cx="6019800" cy="50823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9567B84-BB23-4A17-A6C7-61D55AB99AF8}" type="datetime1">
              <a:rPr lang="en-NZ" smtClean="0"/>
              <a:t>25/01/2022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7" name="Slide Number Placeholder 5"/>
          <p:cNvSpPr>
            <a:spLocks noGrp="1"/>
          </p:cNvSpPr>
          <p:nvPr>
            <p:ph type="sldNum" sz="quarter" idx="12"/>
          </p:nvPr>
        </p:nvSpPr>
        <p:spPr/>
        <p:txBody>
          <a:bodyPr/>
          <a:lstStyle>
            <a:lvl1pPr>
              <a:defRPr/>
            </a:lvl1pPr>
          </a:lstStyle>
          <a:p>
            <a:fld id="{0CF83A83-2E4E-4404-BA14-A51CA2B5BC68}" type="slidenum">
              <a:rPr lang="en-US" altLang="en-US"/>
              <a:pPr/>
              <a:t>‹#›</a:t>
            </a:fld>
            <a:endParaRPr lang="en-US" altLang="en-US" dirty="0"/>
          </a:p>
        </p:txBody>
      </p:sp>
    </p:spTree>
    <p:extLst>
      <p:ext uri="{BB962C8B-B14F-4D97-AF65-F5344CB8AC3E}">
        <p14:creationId xmlns:p14="http://schemas.microsoft.com/office/powerpoint/2010/main" val="53223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AU" dirty="0"/>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AU" dirty="0"/>
              <a:t>Click to edit Master subtitle style</a:t>
            </a:r>
            <a:endParaRPr lang="en-US" dirty="0"/>
          </a:p>
        </p:txBody>
      </p:sp>
    </p:spTree>
    <p:extLst>
      <p:ext uri="{BB962C8B-B14F-4D97-AF65-F5344CB8AC3E}">
        <p14:creationId xmlns:p14="http://schemas.microsoft.com/office/powerpoint/2010/main" val="737887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AU" dirty="0"/>
              <a:t>Click to edit Master title style</a:t>
            </a:r>
            <a:endParaRPr lang="en-US" dirty="0"/>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3A410887-B9DA-429D-94D0-E7FB14F94FB4}" type="datetime1">
              <a:rPr lang="en-NZ" smtClean="0"/>
              <a:t>25/01/2022</a:t>
            </a:fld>
            <a:endParaRPr lang="en-NZ" dirty="0"/>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a:t>January 2022</a:t>
            </a:r>
            <a:endParaRPr/>
          </a:p>
        </p:txBody>
      </p:sp>
      <p:sp>
        <p:nvSpPr>
          <p:cNvPr id="9"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2E417921-0487-4719-AA11-70BD2EB04DC2}" type="slidenum">
              <a:rPr lang="en-NZ" altLang="en-US"/>
              <a:pPr>
                <a:defRPr/>
              </a:pPr>
              <a:t>‹#›</a:t>
            </a:fld>
            <a:endParaRPr lang="en-NZ" altLang="en-US" dirty="0"/>
          </a:p>
        </p:txBody>
      </p:sp>
    </p:spTree>
    <p:extLst>
      <p:ext uri="{BB962C8B-B14F-4D97-AF65-F5344CB8AC3E}">
        <p14:creationId xmlns:p14="http://schemas.microsoft.com/office/powerpoint/2010/main" val="2728180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AU" dirty="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221D3026-6E6C-4722-BBA7-931D4E4898BD}" type="datetime1">
              <a:rPr lang="en-NZ" smtClean="0"/>
              <a:t>25/01/2022</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a:t>January 2022</a:t>
            </a:r>
            <a:endParaRP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ABD0564A-002A-4710-B587-E9DEC4491661}" type="slidenum">
              <a:rPr lang="en-NZ" altLang="en-US"/>
              <a:pPr>
                <a:defRPr/>
              </a:pPr>
              <a:t>‹#›</a:t>
            </a:fld>
            <a:endParaRPr lang="en-NZ" altLang="en-US" dirty="0"/>
          </a:p>
        </p:txBody>
      </p:sp>
    </p:spTree>
    <p:extLst>
      <p:ext uri="{BB962C8B-B14F-4D97-AF65-F5344CB8AC3E}">
        <p14:creationId xmlns:p14="http://schemas.microsoft.com/office/powerpoint/2010/main" val="208108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AU" dirty="0"/>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7ADA2EDA-00D5-4BE4-9548-2EAC4C0F1D0A}" type="datetime1">
              <a:rPr lang="en-NZ" smtClean="0"/>
              <a:t>25/01/2022</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a:t>January 2022</a:t>
            </a:r>
            <a:endParaRPr/>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99584BFE-588B-4871-8AF3-E6C81D4C51C1}" type="slidenum">
              <a:rPr lang="en-NZ" altLang="en-US"/>
              <a:pPr>
                <a:defRPr/>
              </a:pPr>
              <a:t>‹#›</a:t>
            </a:fld>
            <a:endParaRPr lang="en-NZ" altLang="en-US" dirty="0"/>
          </a:p>
        </p:txBody>
      </p:sp>
    </p:spTree>
    <p:extLst>
      <p:ext uri="{BB962C8B-B14F-4D97-AF65-F5344CB8AC3E}">
        <p14:creationId xmlns:p14="http://schemas.microsoft.com/office/powerpoint/2010/main" val="368526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499E3C7-FA29-4CF1-B17A-BC6C945AE99F}" type="datetime1">
              <a:rPr lang="en-NZ" smtClean="0"/>
              <a:t>25/01/2022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a:t>January 2022</a:t>
            </a:r>
          </a:p>
        </p:txBody>
      </p:sp>
      <p:sp>
        <p:nvSpPr>
          <p:cNvPr id="7" name="Slide Number Placeholder 5"/>
          <p:cNvSpPr>
            <a:spLocks noGrp="1"/>
          </p:cNvSpPr>
          <p:nvPr>
            <p:ph type="sldNum" sz="quarter" idx="12"/>
          </p:nvPr>
        </p:nvSpPr>
        <p:spPr/>
        <p:txBody>
          <a:bodyPr/>
          <a:lstStyle>
            <a:lvl1pPr>
              <a:defRPr/>
            </a:lvl1pPr>
          </a:lstStyle>
          <a:p>
            <a:pPr>
              <a:defRPr/>
            </a:pPr>
            <a:fld id="{4F0F02F4-0EDF-47C8-9E86-A3FE7E315A07}" type="slidenum">
              <a:rPr lang="en-US" altLang="en-US"/>
              <a:pPr>
                <a:defRPr/>
              </a:pPr>
              <a:t>‹#›</a:t>
            </a:fld>
            <a:endParaRPr lang="en-US" altLang="en-US" dirty="0"/>
          </a:p>
        </p:txBody>
      </p:sp>
    </p:spTree>
    <p:extLst>
      <p:ext uri="{BB962C8B-B14F-4D97-AF65-F5344CB8AC3E}">
        <p14:creationId xmlns:p14="http://schemas.microsoft.com/office/powerpoint/2010/main" val="99869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14351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64713" y="2660071"/>
            <a:ext cx="7438961" cy="508928"/>
          </a:xfrm>
        </p:spPr>
        <p:txBody>
          <a:bodyPr/>
          <a:lstStyle>
            <a:lvl1pPr algn="l">
              <a:defRPr sz="3200">
                <a:solidFill>
                  <a:srgbClr val="404040"/>
                </a:solidFill>
              </a:defRPr>
            </a:lvl1pPr>
          </a:lstStyle>
          <a:p>
            <a:r>
              <a:rPr lang="en-US"/>
              <a:t>Click to edit Master title style</a:t>
            </a:r>
            <a:endParaRPr lang="en-US" dirty="0"/>
          </a:p>
        </p:txBody>
      </p:sp>
      <p:sp>
        <p:nvSpPr>
          <p:cNvPr id="3" name="Content Placeholder 2"/>
          <p:cNvSpPr>
            <a:spLocks noGrp="1"/>
          </p:cNvSpPr>
          <p:nvPr>
            <p:ph idx="1"/>
          </p:nvPr>
        </p:nvSpPr>
        <p:spPr>
          <a:xfrm>
            <a:off x="1188463" y="3301340"/>
            <a:ext cx="7438961"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9EE4C22D-4813-46BF-A7CA-24A7F914A8C3}" type="datetime1">
              <a:rPr lang="en-NZ" smtClean="0"/>
              <a:t>25/01/2022</a:t>
            </a:fld>
            <a:endParaRPr lang="en-NZ" dirty="0"/>
          </a:p>
        </p:txBody>
      </p:sp>
      <p:sp>
        <p:nvSpPr>
          <p:cNvPr id="8"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a:t>January 2022</a:t>
            </a:r>
            <a:endParaRPr dirty="0"/>
          </a:p>
        </p:txBody>
      </p:sp>
      <p:sp>
        <p:nvSpPr>
          <p:cNvPr id="9"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CA39983-A1A2-47B0-AD42-A8AAE2429231}" type="slidenum">
              <a:rPr lang="en-NZ" altLang="en-US"/>
              <a:pPr/>
              <a:t>‹#›</a:t>
            </a:fld>
            <a:endParaRPr lang="en-NZ" altLang="en-US" dirty="0"/>
          </a:p>
        </p:txBody>
      </p:sp>
    </p:spTree>
    <p:extLst>
      <p:ext uri="{BB962C8B-B14F-4D97-AF65-F5344CB8AC3E}">
        <p14:creationId xmlns:p14="http://schemas.microsoft.com/office/powerpoint/2010/main" val="1264780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8FDBEA-F106-470A-A82A-D828A5627FAD}" type="datetime1">
              <a:rPr lang="en-NZ" smtClean="0"/>
              <a:t>25/01/2022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a:t>January 2022</a:t>
            </a:r>
          </a:p>
        </p:txBody>
      </p:sp>
      <p:sp>
        <p:nvSpPr>
          <p:cNvPr id="7" name="Slide Number Placeholder 5"/>
          <p:cNvSpPr>
            <a:spLocks noGrp="1"/>
          </p:cNvSpPr>
          <p:nvPr>
            <p:ph type="sldNum" sz="quarter" idx="12"/>
          </p:nvPr>
        </p:nvSpPr>
        <p:spPr/>
        <p:txBody>
          <a:bodyPr/>
          <a:lstStyle>
            <a:lvl1pPr>
              <a:defRPr/>
            </a:lvl1pPr>
          </a:lstStyle>
          <a:p>
            <a:pPr>
              <a:defRPr/>
            </a:pPr>
            <a:fld id="{E74AD354-4C27-452D-9D9E-796DB786466C}" type="slidenum">
              <a:rPr lang="en-US" altLang="en-US"/>
              <a:pPr>
                <a:defRPr/>
              </a:pPr>
              <a:t>‹#›</a:t>
            </a:fld>
            <a:endParaRPr lang="en-US" altLang="en-US" dirty="0"/>
          </a:p>
        </p:txBody>
      </p:sp>
    </p:spTree>
    <p:extLst>
      <p:ext uri="{BB962C8B-B14F-4D97-AF65-F5344CB8AC3E}">
        <p14:creationId xmlns:p14="http://schemas.microsoft.com/office/powerpoint/2010/main" val="1726183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3E93FE03-39D7-4504-8C57-4539651A1951}" type="datetime1">
              <a:rPr lang="en-NZ" smtClean="0"/>
              <a:t>25/01/2022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a:t>January 2022</a:t>
            </a:r>
          </a:p>
        </p:txBody>
      </p:sp>
      <p:sp>
        <p:nvSpPr>
          <p:cNvPr id="8" name="Slide Number Placeholder 5"/>
          <p:cNvSpPr>
            <a:spLocks noGrp="1"/>
          </p:cNvSpPr>
          <p:nvPr>
            <p:ph type="sldNum" sz="quarter" idx="12"/>
          </p:nvPr>
        </p:nvSpPr>
        <p:spPr/>
        <p:txBody>
          <a:bodyPr/>
          <a:lstStyle>
            <a:lvl1pPr>
              <a:defRPr/>
            </a:lvl1pPr>
          </a:lstStyle>
          <a:p>
            <a:pPr>
              <a:defRPr/>
            </a:pPr>
            <a:fld id="{1B7C42CC-ED89-4E1A-812C-A5CAD50DD07C}" type="slidenum">
              <a:rPr lang="en-US" altLang="en-US"/>
              <a:pPr>
                <a:defRPr/>
              </a:pPr>
              <a:t>‹#›</a:t>
            </a:fld>
            <a:endParaRPr lang="en-US" altLang="en-US" dirty="0"/>
          </a:p>
        </p:txBody>
      </p:sp>
    </p:spTree>
    <p:extLst>
      <p:ext uri="{BB962C8B-B14F-4D97-AF65-F5344CB8AC3E}">
        <p14:creationId xmlns:p14="http://schemas.microsoft.com/office/powerpoint/2010/main" val="340007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3961B748-6F48-4B28-B594-144118E44A81}" type="datetime1">
              <a:rPr lang="en-NZ" smtClean="0"/>
              <a:t>25/01/2022</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NZ"/>
              <a:t>January 2022</a:t>
            </a:r>
          </a:p>
        </p:txBody>
      </p:sp>
      <p:sp>
        <p:nvSpPr>
          <p:cNvPr id="10" name="Slide Number Placeholder 5"/>
          <p:cNvSpPr>
            <a:spLocks noGrp="1"/>
          </p:cNvSpPr>
          <p:nvPr>
            <p:ph type="sldNum" sz="quarter" idx="12"/>
          </p:nvPr>
        </p:nvSpPr>
        <p:spPr/>
        <p:txBody>
          <a:bodyPr/>
          <a:lstStyle>
            <a:lvl1pPr>
              <a:defRPr/>
            </a:lvl1pPr>
          </a:lstStyle>
          <a:p>
            <a:pPr>
              <a:defRPr/>
            </a:pPr>
            <a:fld id="{865D2B56-385C-4289-84E3-A73E09DA2773}" type="slidenum">
              <a:rPr lang="en-US" altLang="en-US"/>
              <a:pPr>
                <a:defRPr/>
              </a:pPr>
              <a:t>‹#›</a:t>
            </a:fld>
            <a:endParaRPr lang="en-US" altLang="en-US" dirty="0"/>
          </a:p>
        </p:txBody>
      </p:sp>
    </p:spTree>
    <p:extLst>
      <p:ext uri="{BB962C8B-B14F-4D97-AF65-F5344CB8AC3E}">
        <p14:creationId xmlns:p14="http://schemas.microsoft.com/office/powerpoint/2010/main" val="229976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95F98ED2-D228-44BC-9785-DDBADA6F7817}" type="datetime1">
              <a:rPr lang="en-NZ" smtClean="0"/>
              <a:t>25/01/2022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NZ"/>
              <a:t>January 2022</a:t>
            </a:r>
          </a:p>
        </p:txBody>
      </p:sp>
      <p:sp>
        <p:nvSpPr>
          <p:cNvPr id="6" name="Slide Number Placeholder 5"/>
          <p:cNvSpPr>
            <a:spLocks noGrp="1"/>
          </p:cNvSpPr>
          <p:nvPr>
            <p:ph type="sldNum" sz="quarter" idx="12"/>
          </p:nvPr>
        </p:nvSpPr>
        <p:spPr/>
        <p:txBody>
          <a:bodyPr/>
          <a:lstStyle>
            <a:lvl1pPr>
              <a:defRPr/>
            </a:lvl1pPr>
          </a:lstStyle>
          <a:p>
            <a:pPr>
              <a:defRPr/>
            </a:pPr>
            <a:fld id="{897AE8F9-3F81-454F-8D50-D000881BC2AA}" type="slidenum">
              <a:rPr lang="en-US" altLang="en-US"/>
              <a:pPr>
                <a:defRPr/>
              </a:pPr>
              <a:t>‹#›</a:t>
            </a:fld>
            <a:endParaRPr lang="en-US" altLang="en-US" dirty="0"/>
          </a:p>
        </p:txBody>
      </p:sp>
    </p:spTree>
    <p:extLst>
      <p:ext uri="{BB962C8B-B14F-4D97-AF65-F5344CB8AC3E}">
        <p14:creationId xmlns:p14="http://schemas.microsoft.com/office/powerpoint/2010/main" val="135226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3"/>
          <p:cNvSpPr>
            <a:spLocks noGrp="1"/>
          </p:cNvSpPr>
          <p:nvPr>
            <p:ph type="dt" sz="half" idx="10"/>
          </p:nvPr>
        </p:nvSpPr>
        <p:spPr/>
        <p:txBody>
          <a:bodyPr/>
          <a:lstStyle>
            <a:lvl1pPr>
              <a:defRPr/>
            </a:lvl1pPr>
          </a:lstStyle>
          <a:p>
            <a:pPr>
              <a:defRPr/>
            </a:pPr>
            <a:fld id="{66B033D4-2807-436D-9E2C-5E557B22A177}" type="datetime1">
              <a:rPr lang="en-NZ" smtClean="0"/>
              <a:t>25/01/2022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NZ"/>
              <a:t>January 2022</a:t>
            </a:r>
          </a:p>
        </p:txBody>
      </p:sp>
      <p:sp>
        <p:nvSpPr>
          <p:cNvPr id="5" name="Slide Number Placeholder 5"/>
          <p:cNvSpPr>
            <a:spLocks noGrp="1"/>
          </p:cNvSpPr>
          <p:nvPr>
            <p:ph type="sldNum" sz="quarter" idx="12"/>
          </p:nvPr>
        </p:nvSpPr>
        <p:spPr/>
        <p:txBody>
          <a:bodyPr/>
          <a:lstStyle>
            <a:lvl1pPr>
              <a:defRPr/>
            </a:lvl1pPr>
          </a:lstStyle>
          <a:p>
            <a:pPr>
              <a:defRPr/>
            </a:pPr>
            <a:fld id="{BFA335D6-28CC-4DC5-B417-48A695FE5F1C}" type="slidenum">
              <a:rPr lang="en-US" altLang="en-US"/>
              <a:pPr>
                <a:defRPr/>
              </a:pPr>
              <a:t>‹#›</a:t>
            </a:fld>
            <a:endParaRPr lang="en-US" altLang="en-US" dirty="0"/>
          </a:p>
        </p:txBody>
      </p:sp>
    </p:spTree>
    <p:extLst>
      <p:ext uri="{BB962C8B-B14F-4D97-AF65-F5344CB8AC3E}">
        <p14:creationId xmlns:p14="http://schemas.microsoft.com/office/powerpoint/2010/main" val="3777874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80989"/>
            <a:ext cx="3008313" cy="1043283"/>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871268"/>
            <a:ext cx="5111750"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14551"/>
            <a:ext cx="3008313"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F2B704A7-7BCD-4BBD-8B2D-66D0C2D0C4C7}" type="datetime1">
              <a:rPr lang="en-NZ" smtClean="0"/>
              <a:t>25/01/2022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a:t>January 2022</a:t>
            </a:r>
          </a:p>
        </p:txBody>
      </p:sp>
      <p:sp>
        <p:nvSpPr>
          <p:cNvPr id="8" name="Slide Number Placeholder 5"/>
          <p:cNvSpPr>
            <a:spLocks noGrp="1"/>
          </p:cNvSpPr>
          <p:nvPr>
            <p:ph type="sldNum" sz="quarter" idx="12"/>
          </p:nvPr>
        </p:nvSpPr>
        <p:spPr/>
        <p:txBody>
          <a:bodyPr/>
          <a:lstStyle>
            <a:lvl1pPr>
              <a:defRPr/>
            </a:lvl1pPr>
          </a:lstStyle>
          <a:p>
            <a:pPr>
              <a:defRPr/>
            </a:pPr>
            <a:fld id="{7DC7F1B9-55BC-4AC2-8104-5A826AAB8E6D}" type="slidenum">
              <a:rPr lang="en-US" altLang="en-US"/>
              <a:pPr>
                <a:defRPr/>
              </a:pPr>
              <a:t>‹#›</a:t>
            </a:fld>
            <a:endParaRPr lang="en-US" altLang="en-US" dirty="0"/>
          </a:p>
        </p:txBody>
      </p:sp>
    </p:spTree>
    <p:extLst>
      <p:ext uri="{BB962C8B-B14F-4D97-AF65-F5344CB8AC3E}">
        <p14:creationId xmlns:p14="http://schemas.microsoft.com/office/powerpoint/2010/main" val="3148809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86927"/>
            <a:ext cx="54864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DF02BCA6-B007-4CC0-9949-B7EED26086AE}" type="datetime1">
              <a:rPr lang="en-NZ" smtClean="0"/>
              <a:t>25/01/2022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a:t>January 2022</a:t>
            </a:r>
          </a:p>
        </p:txBody>
      </p:sp>
      <p:sp>
        <p:nvSpPr>
          <p:cNvPr id="8" name="Slide Number Placeholder 5"/>
          <p:cNvSpPr>
            <a:spLocks noGrp="1"/>
          </p:cNvSpPr>
          <p:nvPr>
            <p:ph type="sldNum" sz="quarter" idx="12"/>
          </p:nvPr>
        </p:nvSpPr>
        <p:spPr/>
        <p:txBody>
          <a:bodyPr/>
          <a:lstStyle>
            <a:lvl1pPr>
              <a:defRPr/>
            </a:lvl1pPr>
          </a:lstStyle>
          <a:p>
            <a:pPr>
              <a:defRPr/>
            </a:pPr>
            <a:fld id="{C75DC342-4360-4B8B-BDA6-BD392142EAC2}" type="slidenum">
              <a:rPr lang="en-US" altLang="en-US"/>
              <a:pPr>
                <a:defRPr/>
              </a:pPr>
              <a:t>‹#›</a:t>
            </a:fld>
            <a:endParaRPr lang="en-US" altLang="en-US" dirty="0"/>
          </a:p>
        </p:txBody>
      </p:sp>
    </p:spTree>
    <p:extLst>
      <p:ext uri="{BB962C8B-B14F-4D97-AF65-F5344CB8AC3E}">
        <p14:creationId xmlns:p14="http://schemas.microsoft.com/office/powerpoint/2010/main" val="1256714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70525"/>
            <a:ext cx="8229600" cy="1030805"/>
          </a:xfrm>
        </p:spPr>
        <p:txBody>
          <a:bodyPr/>
          <a:lstStyle/>
          <a:p>
            <a:r>
              <a:rPr lang="en-US"/>
              <a:t>Click to edit Master title style</a:t>
            </a:r>
          </a:p>
        </p:txBody>
      </p:sp>
      <p:sp>
        <p:nvSpPr>
          <p:cNvPr id="3" name="Vertical Text Placeholder 2"/>
          <p:cNvSpPr>
            <a:spLocks noGrp="1"/>
          </p:cNvSpPr>
          <p:nvPr>
            <p:ph type="body" orient="vert" idx="1"/>
          </p:nvPr>
        </p:nvSpPr>
        <p:spPr>
          <a:xfrm>
            <a:off x="457200" y="2044460"/>
            <a:ext cx="82296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E71836E6-A1BA-4421-824A-349478D7434E}" type="datetime1">
              <a:rPr lang="en-NZ" smtClean="0"/>
              <a:t>25/01/2022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a:t>January 2022</a:t>
            </a:r>
          </a:p>
        </p:txBody>
      </p:sp>
      <p:sp>
        <p:nvSpPr>
          <p:cNvPr id="7" name="Slide Number Placeholder 5"/>
          <p:cNvSpPr>
            <a:spLocks noGrp="1"/>
          </p:cNvSpPr>
          <p:nvPr>
            <p:ph type="sldNum" sz="quarter" idx="12"/>
          </p:nvPr>
        </p:nvSpPr>
        <p:spPr/>
        <p:txBody>
          <a:bodyPr/>
          <a:lstStyle>
            <a:lvl1pPr>
              <a:defRPr/>
            </a:lvl1pPr>
          </a:lstStyle>
          <a:p>
            <a:pPr>
              <a:defRPr/>
            </a:pPr>
            <a:fld id="{957F8C86-456C-4B6B-A522-2B79D1D3D6B0}" type="slidenum">
              <a:rPr lang="en-US" altLang="en-US"/>
              <a:pPr>
                <a:defRPr/>
              </a:pPr>
              <a:t>‹#›</a:t>
            </a:fld>
            <a:endParaRPr lang="en-US" altLang="en-US" dirty="0"/>
          </a:p>
        </p:txBody>
      </p:sp>
    </p:spTree>
    <p:extLst>
      <p:ext uri="{BB962C8B-B14F-4D97-AF65-F5344CB8AC3E}">
        <p14:creationId xmlns:p14="http://schemas.microsoft.com/office/powerpoint/2010/main" val="338427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ertical Title 1"/>
          <p:cNvSpPr>
            <a:spLocks noGrp="1"/>
          </p:cNvSpPr>
          <p:nvPr>
            <p:ph type="title" orient="vert"/>
          </p:nvPr>
        </p:nvSpPr>
        <p:spPr>
          <a:xfrm>
            <a:off x="6629400" y="1043796"/>
            <a:ext cx="2057400" cy="50823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43796"/>
            <a:ext cx="6019800" cy="50823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A16AF0-4884-4DDE-A346-3870188A5070}" type="datetime1">
              <a:rPr lang="en-NZ" smtClean="0"/>
              <a:t>25/01/2022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a:t>January 2022</a:t>
            </a:r>
          </a:p>
        </p:txBody>
      </p:sp>
      <p:sp>
        <p:nvSpPr>
          <p:cNvPr id="7" name="Slide Number Placeholder 5"/>
          <p:cNvSpPr>
            <a:spLocks noGrp="1"/>
          </p:cNvSpPr>
          <p:nvPr>
            <p:ph type="sldNum" sz="quarter" idx="12"/>
          </p:nvPr>
        </p:nvSpPr>
        <p:spPr/>
        <p:txBody>
          <a:bodyPr/>
          <a:lstStyle>
            <a:lvl1pPr>
              <a:defRPr/>
            </a:lvl1pPr>
          </a:lstStyle>
          <a:p>
            <a:pPr>
              <a:defRPr/>
            </a:pPr>
            <a:fld id="{2DB2AF06-E93C-453F-8922-326CFA9DBE49}" type="slidenum">
              <a:rPr lang="en-US" altLang="en-US"/>
              <a:pPr>
                <a:defRPr/>
              </a:pPr>
              <a:t>‹#›</a:t>
            </a:fld>
            <a:endParaRPr lang="en-US" altLang="en-US" dirty="0"/>
          </a:p>
        </p:txBody>
      </p:sp>
    </p:spTree>
    <p:extLst>
      <p:ext uri="{BB962C8B-B14F-4D97-AF65-F5344CB8AC3E}">
        <p14:creationId xmlns:p14="http://schemas.microsoft.com/office/powerpoint/2010/main" val="1949433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8650" y="1712069"/>
            <a:ext cx="7886700" cy="3067152"/>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br>
              <a:rPr lang="en-US" dirty="0"/>
            </a:br>
            <a:br>
              <a:rPr lang="en-US" dirty="0"/>
            </a:br>
            <a:br>
              <a:rPr lang="en-US" dirty="0"/>
            </a:br>
            <a:r>
              <a:rPr lang="en-US" dirty="0"/>
              <a:t>Click to edit Master title style</a:t>
            </a:r>
          </a:p>
        </p:txBody>
      </p:sp>
      <p:sp>
        <p:nvSpPr>
          <p:cNvPr id="3" name="Date Placeholder 2"/>
          <p:cNvSpPr>
            <a:spLocks noGrp="1"/>
          </p:cNvSpPr>
          <p:nvPr>
            <p:ph type="dt" sz="half" idx="10"/>
          </p:nvPr>
        </p:nvSpPr>
        <p:spPr/>
        <p:txBody>
          <a:bodyPr/>
          <a:lstStyle/>
          <a:p>
            <a:fld id="{F557DF3E-74D1-4895-BD3F-D671F9EE238F}" type="datetime1">
              <a:rPr lang="en-NZ" smtClean="0"/>
              <a:t>25/01/2022</a:t>
            </a:fld>
            <a:endParaRPr lang="en-US" dirty="0"/>
          </a:p>
        </p:txBody>
      </p:sp>
      <p:sp>
        <p:nvSpPr>
          <p:cNvPr id="4" name="Footer Placeholder 3"/>
          <p:cNvSpPr>
            <a:spLocks noGrp="1"/>
          </p:cNvSpPr>
          <p:nvPr>
            <p:ph type="ftr" sz="quarter" idx="11"/>
          </p:nvPr>
        </p:nvSpPr>
        <p:spPr/>
        <p:txBody>
          <a:bodyPr/>
          <a:lstStyle/>
          <a:p>
            <a:r>
              <a:rPr lang="en-US"/>
              <a:t>January 2022</a:t>
            </a:r>
            <a:endParaRPr lang="en-US" dirty="0"/>
          </a:p>
        </p:txBody>
      </p:sp>
      <p:sp>
        <p:nvSpPr>
          <p:cNvPr id="5" name="Slide Number Placeholder 4"/>
          <p:cNvSpPr>
            <a:spLocks noGrp="1"/>
          </p:cNvSpPr>
          <p:nvPr>
            <p:ph type="sldNum" sz="quarter" idx="12"/>
          </p:nvPr>
        </p:nvSpPr>
        <p:spPr/>
        <p:txBody>
          <a:bodyPr/>
          <a:lstStyle/>
          <a:p>
            <a:fld id="{81595C40-6CA9-DD4D-B71C-198BA9FAC835}"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8245" y="5378676"/>
            <a:ext cx="574210" cy="1160236"/>
          </a:xfrm>
          <a:prstGeom prst="rect">
            <a:avLst/>
          </a:prstGeom>
        </p:spPr>
      </p:pic>
    </p:spTree>
    <p:extLst>
      <p:ext uri="{BB962C8B-B14F-4D97-AF65-F5344CB8AC3E}">
        <p14:creationId xmlns:p14="http://schemas.microsoft.com/office/powerpoint/2010/main" val="113693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358520E3-2E0D-47DB-91B7-EAF664C4BD35}" type="datetime1">
              <a:rPr lang="en-NZ" smtClean="0"/>
              <a:t>25/01/2022</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a:t>January 2022</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8777A364-BF8F-4C3D-81BD-A7C6EF5A89B4}" type="slidenum">
              <a:rPr lang="en-NZ" altLang="en-US"/>
              <a:pPr/>
              <a:t>‹#›</a:t>
            </a:fld>
            <a:endParaRPr lang="en-NZ" altLang="en-US" dirty="0"/>
          </a:p>
        </p:txBody>
      </p:sp>
    </p:spTree>
    <p:extLst>
      <p:ext uri="{BB962C8B-B14F-4D97-AF65-F5344CB8AC3E}">
        <p14:creationId xmlns:p14="http://schemas.microsoft.com/office/powerpoint/2010/main" val="1798119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E4FACDB6-C8A7-463D-BB81-DDCD48B3DE7D}" type="datetime1">
              <a:rPr lang="en-NZ" smtClean="0"/>
              <a:t>25/01/2022</a:t>
            </a:fld>
            <a:endParaRPr lang="en-US" dirty="0"/>
          </a:p>
        </p:txBody>
      </p:sp>
      <p:sp>
        <p:nvSpPr>
          <p:cNvPr id="5" name="Footer Placeholder 4"/>
          <p:cNvSpPr>
            <a:spLocks noGrp="1"/>
          </p:cNvSpPr>
          <p:nvPr>
            <p:ph type="ftr" sz="quarter" idx="11"/>
          </p:nvPr>
        </p:nvSpPr>
        <p:spPr/>
        <p:txBody>
          <a:bodyPr/>
          <a:lstStyle/>
          <a:p>
            <a:r>
              <a:rPr lang="en-US"/>
              <a:t>January 2022</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8245" y="5378676"/>
            <a:ext cx="574210" cy="1160236"/>
          </a:xfrm>
          <a:prstGeom prst="rect">
            <a:avLst/>
          </a:prstGeom>
        </p:spPr>
      </p:pic>
    </p:spTree>
    <p:extLst>
      <p:ext uri="{BB962C8B-B14F-4D97-AF65-F5344CB8AC3E}">
        <p14:creationId xmlns:p14="http://schemas.microsoft.com/office/powerpoint/2010/main" val="3481075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B392020-9A24-4A67-9CC7-145AC18A8CAA}" type="datetime1">
              <a:rPr lang="en-NZ" smtClean="0"/>
              <a:t>25/01/2022</a:t>
            </a:fld>
            <a:endParaRPr lang="en-US" dirty="0"/>
          </a:p>
        </p:txBody>
      </p:sp>
      <p:sp>
        <p:nvSpPr>
          <p:cNvPr id="5" name="Footer Placeholder 4"/>
          <p:cNvSpPr>
            <a:spLocks noGrp="1"/>
          </p:cNvSpPr>
          <p:nvPr>
            <p:ph type="ftr" sz="quarter" idx="11"/>
          </p:nvPr>
        </p:nvSpPr>
        <p:spPr/>
        <p:txBody>
          <a:bodyPr/>
          <a:lstStyle/>
          <a:p>
            <a:r>
              <a:rPr lang="en-US"/>
              <a:t>January 2022</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560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59416F08-24EE-405C-89C4-60842C689052}" type="datetime1">
              <a:rPr lang="en-NZ" smtClean="0"/>
              <a:t>25/01/2022</a:t>
            </a:fld>
            <a:endParaRPr lang="en-US" dirty="0"/>
          </a:p>
        </p:txBody>
      </p:sp>
      <p:sp>
        <p:nvSpPr>
          <p:cNvPr id="5" name="Footer Placeholder 4"/>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January 2022</a:t>
            </a:r>
            <a:endParaRPr lang="en-US" dirty="0"/>
          </a:p>
        </p:txBody>
      </p:sp>
      <p:sp>
        <p:nvSpPr>
          <p:cNvPr id="6" name="Slide Number Placeholder 5"/>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81595C40-6CA9-DD4D-B71C-198BA9FAC835}" type="slidenum">
              <a:rPr lang="en-US" smtClean="0"/>
              <a:pPr/>
              <a:t>‹#›</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3890" y="418479"/>
            <a:ext cx="739267" cy="126427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8245" y="5378676"/>
            <a:ext cx="574210" cy="1160236"/>
          </a:xfrm>
          <a:prstGeom prst="rect">
            <a:avLst/>
          </a:prstGeom>
        </p:spPr>
      </p:pic>
    </p:spTree>
    <p:extLst>
      <p:ext uri="{BB962C8B-B14F-4D97-AF65-F5344CB8AC3E}">
        <p14:creationId xmlns:p14="http://schemas.microsoft.com/office/powerpoint/2010/main" val="415332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36890901-C927-41D8-BC5B-CF51EF01F5D6}" type="datetime1">
              <a:rPr lang="en-NZ" smtClean="0"/>
              <a:t>25/01/2022</a:t>
            </a:fld>
            <a:endParaRPr lang="en-US" dirty="0"/>
          </a:p>
        </p:txBody>
      </p:sp>
      <p:sp>
        <p:nvSpPr>
          <p:cNvPr id="6" name="Footer Placeholder 5"/>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January 2022</a:t>
            </a:r>
            <a:endParaRPr lang="en-US" dirty="0"/>
          </a:p>
        </p:txBody>
      </p:sp>
      <p:sp>
        <p:nvSpPr>
          <p:cNvPr id="7" name="Slide Number Placeholder 6"/>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1433097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7A1FE0-8D35-4E8D-ACAA-2B61D89EF146}" type="datetime1">
              <a:rPr lang="en-NZ" smtClean="0"/>
              <a:t>25/01/2022</a:t>
            </a:fld>
            <a:endParaRPr lang="en-US" dirty="0"/>
          </a:p>
        </p:txBody>
      </p:sp>
      <p:sp>
        <p:nvSpPr>
          <p:cNvPr id="8" name="Footer Placeholder 7"/>
          <p:cNvSpPr>
            <a:spLocks noGrp="1"/>
          </p:cNvSpPr>
          <p:nvPr>
            <p:ph type="ftr" sz="quarter" idx="11"/>
          </p:nvPr>
        </p:nvSpPr>
        <p:spPr/>
        <p:txBody>
          <a:bodyPr/>
          <a:lstStyle/>
          <a:p>
            <a:r>
              <a:rPr lang="en-US"/>
              <a:t>January 2022</a:t>
            </a:r>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99907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19072-446D-44A0-A5B7-4D63A6458698}" type="datetime1">
              <a:rPr lang="en-NZ" smtClean="0"/>
              <a:t>25/01/2022</a:t>
            </a:fld>
            <a:endParaRPr lang="en-US" dirty="0"/>
          </a:p>
        </p:txBody>
      </p:sp>
      <p:sp>
        <p:nvSpPr>
          <p:cNvPr id="3" name="Footer Placeholder 2"/>
          <p:cNvSpPr>
            <a:spLocks noGrp="1"/>
          </p:cNvSpPr>
          <p:nvPr>
            <p:ph type="ftr" sz="quarter" idx="11"/>
          </p:nvPr>
        </p:nvSpPr>
        <p:spPr/>
        <p:txBody>
          <a:bodyPr/>
          <a:lstStyle/>
          <a:p>
            <a:r>
              <a:rPr lang="en-US"/>
              <a:t>January 2022</a:t>
            </a:r>
            <a:endParaRPr lang="en-US" dirty="0"/>
          </a:p>
        </p:txBody>
      </p:sp>
      <p:sp>
        <p:nvSpPr>
          <p:cNvPr id="4" name="Slide Number Placeholder 3"/>
          <p:cNvSpPr>
            <a:spLocks noGrp="1"/>
          </p:cNvSpPr>
          <p:nvPr>
            <p:ph type="sldNum" sz="quarter" idx="12"/>
          </p:nvPr>
        </p:nvSpPr>
        <p:spPr/>
        <p:txBody>
          <a:body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4113678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DCE3D267-6FAB-445D-97C5-8AB7D2D0D7A9}" type="datetime1">
              <a:rPr lang="en-NZ" smtClean="0"/>
              <a:t>25/01/2022</a:t>
            </a:fld>
            <a:endParaRPr lang="en-US" dirty="0"/>
          </a:p>
        </p:txBody>
      </p:sp>
      <p:sp>
        <p:nvSpPr>
          <p:cNvPr id="6" name="Footer Placeholder 5"/>
          <p:cNvSpPr>
            <a:spLocks noGrp="1"/>
          </p:cNvSpPr>
          <p:nvPr>
            <p:ph type="ftr" sz="quarter" idx="11"/>
          </p:nvPr>
        </p:nvSpPr>
        <p:spPr/>
        <p:txBody>
          <a:bodyPr/>
          <a:lstStyle/>
          <a:p>
            <a:r>
              <a:rPr lang="en-US"/>
              <a:t>January 2022</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841" y="5133068"/>
            <a:ext cx="574210" cy="1160236"/>
          </a:xfrm>
          <a:prstGeom prst="rect">
            <a:avLst/>
          </a:prstGeom>
        </p:spPr>
      </p:pic>
    </p:spTree>
    <p:extLst>
      <p:ext uri="{BB962C8B-B14F-4D97-AF65-F5344CB8AC3E}">
        <p14:creationId xmlns:p14="http://schemas.microsoft.com/office/powerpoint/2010/main" val="1931970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841" y="5133068"/>
            <a:ext cx="574210" cy="116023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64C09FAA-DBB8-4EE8-9731-ADA17EED6910}" type="datetime1">
              <a:rPr lang="en-NZ" smtClean="0"/>
              <a:t>25/01/2022</a:t>
            </a:fld>
            <a:endParaRPr lang="en-US" dirty="0"/>
          </a:p>
        </p:txBody>
      </p:sp>
      <p:sp>
        <p:nvSpPr>
          <p:cNvPr id="6" name="Footer Placeholder 5"/>
          <p:cNvSpPr>
            <a:spLocks noGrp="1"/>
          </p:cNvSpPr>
          <p:nvPr>
            <p:ph type="ftr" sz="quarter" idx="11"/>
          </p:nvPr>
        </p:nvSpPr>
        <p:spPr/>
        <p:txBody>
          <a:bodyPr/>
          <a:lstStyle/>
          <a:p>
            <a:r>
              <a:rPr lang="en-US"/>
              <a:t>January 2022</a:t>
            </a:r>
            <a:endParaRPr lang="en-US" dirty="0"/>
          </a:p>
        </p:txBody>
      </p:sp>
      <p:sp>
        <p:nvSpPr>
          <p:cNvPr id="7" name="Slide Number Placeholder 6"/>
          <p:cNvSpPr>
            <a:spLocks noGrp="1"/>
          </p:cNvSpPr>
          <p:nvPr>
            <p:ph type="sldNum" sz="quarter" idx="12"/>
          </p:nvPr>
        </p:nvSpPr>
        <p:spPr/>
        <p:txBody>
          <a:body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4272793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9144000" cy="6858000"/>
          </a:xfrm>
          <a:prstGeom prst="rect">
            <a:avLst/>
          </a:prstGeom>
        </p:spPr>
      </p:pic>
      <p:sp>
        <p:nvSpPr>
          <p:cNvPr id="2" name="Title 1"/>
          <p:cNvSpPr>
            <a:spLocks noGrp="1"/>
          </p:cNvSpPr>
          <p:nvPr>
            <p:ph type="title"/>
          </p:nvPr>
        </p:nvSpPr>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AAB76C5-E2B3-46EB-B875-3E3CB58CD6BE}" type="datetime1">
              <a:rPr lang="en-NZ" smtClean="0"/>
              <a:t>25/01/2022</a:t>
            </a:fld>
            <a:endParaRPr lang="en-US" dirty="0"/>
          </a:p>
        </p:txBody>
      </p:sp>
      <p:sp>
        <p:nvSpPr>
          <p:cNvPr id="5" name="Footer Placeholder 4"/>
          <p:cNvSpPr>
            <a:spLocks noGrp="1"/>
          </p:cNvSpPr>
          <p:nvPr>
            <p:ph type="ftr" sz="quarter" idx="11"/>
          </p:nvPr>
        </p:nvSpPr>
        <p:spPr/>
        <p:txBody>
          <a:bodyPr/>
          <a:lstStyle/>
          <a:p>
            <a:r>
              <a:rPr lang="en-US"/>
              <a:t>January 2022</a:t>
            </a:r>
            <a:endParaRPr lang="en-US" dirty="0"/>
          </a:p>
        </p:txBody>
      </p:sp>
      <p:sp>
        <p:nvSpPr>
          <p:cNvPr id="6" name="Slide Number Placeholder 5"/>
          <p:cNvSpPr>
            <a:spLocks noGrp="1"/>
          </p:cNvSpPr>
          <p:nvPr>
            <p:ph type="sldNum" sz="quarter" idx="12"/>
          </p:nvPr>
        </p:nvSpPr>
        <p:spPr/>
        <p:txBody>
          <a:body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2513881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0FD20A-3337-4EBC-A289-E7E4B9614E21}" type="datetime1">
              <a:rPr lang="en-NZ" smtClean="0"/>
              <a:t>25/01/2022</a:t>
            </a:fld>
            <a:endParaRPr lang="en-US" dirty="0"/>
          </a:p>
        </p:txBody>
      </p:sp>
      <p:sp>
        <p:nvSpPr>
          <p:cNvPr id="5" name="Footer Placeholder 4"/>
          <p:cNvSpPr>
            <a:spLocks noGrp="1"/>
          </p:cNvSpPr>
          <p:nvPr>
            <p:ph type="ftr" sz="quarter" idx="11"/>
          </p:nvPr>
        </p:nvSpPr>
        <p:spPr/>
        <p:txBody>
          <a:bodyPr/>
          <a:lstStyle/>
          <a:p>
            <a:r>
              <a:rPr lang="en-US"/>
              <a:t>January 2022</a:t>
            </a:r>
          </a:p>
        </p:txBody>
      </p:sp>
      <p:sp>
        <p:nvSpPr>
          <p:cNvPr id="6" name="Slide Number Placeholder 5"/>
          <p:cNvSpPr>
            <a:spLocks noGrp="1"/>
          </p:cNvSpPr>
          <p:nvPr>
            <p:ph type="sldNum" sz="quarter" idx="12"/>
          </p:nvPr>
        </p:nvSpPr>
        <p:spPr/>
        <p:txBody>
          <a:bodyPr/>
          <a:lstStyle/>
          <a:p>
            <a:fld id="{81595C40-6CA9-DD4D-B71C-198BA9FAC835}" type="slidenum">
              <a:rPr lang="en-US" smtClean="0"/>
              <a:pPr/>
              <a:t>‹#›</a:t>
            </a:fld>
            <a:endParaRPr lang="en-US"/>
          </a:p>
        </p:txBody>
      </p:sp>
    </p:spTree>
    <p:extLst>
      <p:ext uri="{BB962C8B-B14F-4D97-AF65-F5344CB8AC3E}">
        <p14:creationId xmlns:p14="http://schemas.microsoft.com/office/powerpoint/2010/main" val="96047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NZ"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F455747B-8D9A-46F2-8FB4-8AFE47A793AA}" type="datetime1">
              <a:rPr lang="en-NZ" smtClean="0"/>
              <a:t>25/01/2022</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NZ"/>
              <a:t>January 2022</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C17E9F36-F23F-4AA5-8C67-9478B3C07650}" type="slidenum">
              <a:rPr lang="en-NZ" altLang="en-US"/>
              <a:pPr/>
              <a:t>‹#›</a:t>
            </a:fld>
            <a:endParaRPr lang="en-NZ" altLang="en-US" dirty="0"/>
          </a:p>
        </p:txBody>
      </p:sp>
    </p:spTree>
    <p:extLst>
      <p:ext uri="{BB962C8B-B14F-4D97-AF65-F5344CB8AC3E}">
        <p14:creationId xmlns:p14="http://schemas.microsoft.com/office/powerpoint/2010/main" val="1795585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116643"/>
            <a:ext cx="2057400" cy="365125"/>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CB71A36-9AE6-45CC-9A85-D1303550ABBC}" type="datetime1">
              <a:rPr lang="en-NZ" smtClean="0"/>
              <a:t>25/01/2022</a:t>
            </a:fld>
            <a:endParaRPr lang="en-US" dirty="0"/>
          </a:p>
        </p:txBody>
      </p:sp>
      <p:sp>
        <p:nvSpPr>
          <p:cNvPr id="5" name="Footer Placeholder 4"/>
          <p:cNvSpPr>
            <a:spLocks noGrp="1"/>
          </p:cNvSpPr>
          <p:nvPr>
            <p:ph type="ftr" sz="quarter" idx="11"/>
          </p:nvPr>
        </p:nvSpPr>
        <p:spPr>
          <a:xfrm>
            <a:off x="3028950" y="6116643"/>
            <a:ext cx="3086100" cy="365125"/>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January 2022</a:t>
            </a:r>
            <a:endParaRPr lang="en-US" dirty="0"/>
          </a:p>
        </p:txBody>
      </p:sp>
      <p:sp>
        <p:nvSpPr>
          <p:cNvPr id="8" name="Text Placeholder 2"/>
          <p:cNvSpPr>
            <a:spLocks noGrp="1"/>
          </p:cNvSpPr>
          <p:nvPr>
            <p:ph type="body" idx="1"/>
          </p:nvPr>
        </p:nvSpPr>
        <p:spPr>
          <a:xfrm>
            <a:off x="623888" y="4589468"/>
            <a:ext cx="7886700" cy="1500187"/>
          </a:xfrm>
        </p:spPr>
        <p:txBody>
          <a:bodyPr>
            <a:normAutofit/>
          </a:bodyPr>
          <a:lstStyle>
            <a:lvl1pPr marL="0" indent="0">
              <a:buNone/>
              <a:defRPr sz="135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1595C40-6CA9-DD4D-B71C-198BA9FAC835}" type="slidenum">
              <a:rPr lang="en-US" smtClean="0"/>
              <a:pPr/>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8245" y="5378676"/>
            <a:ext cx="574210" cy="1160236"/>
          </a:xfrm>
          <a:prstGeom prst="rect">
            <a:avLst/>
          </a:prstGeom>
        </p:spPr>
      </p:pic>
    </p:spTree>
    <p:extLst>
      <p:ext uri="{BB962C8B-B14F-4D97-AF65-F5344CB8AC3E}">
        <p14:creationId xmlns:p14="http://schemas.microsoft.com/office/powerpoint/2010/main" val="124820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2C31900-3B98-4E14-A93B-97D5CF2EFB87}" type="datetime1">
              <a:rPr lang="en-NZ" smtClean="0"/>
              <a:t>25/01/2022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7" name="Slide Number Placeholder 5"/>
          <p:cNvSpPr>
            <a:spLocks noGrp="1"/>
          </p:cNvSpPr>
          <p:nvPr>
            <p:ph type="sldNum" sz="quarter" idx="12"/>
          </p:nvPr>
        </p:nvSpPr>
        <p:spPr/>
        <p:txBody>
          <a:bodyPr/>
          <a:lstStyle>
            <a:lvl1pPr>
              <a:defRPr/>
            </a:lvl1pPr>
          </a:lstStyle>
          <a:p>
            <a:fld id="{AA12811D-2C35-4278-8B33-C0B68924B3CF}" type="slidenum">
              <a:rPr lang="en-US" altLang="en-US"/>
              <a:pPr/>
              <a:t>‹#›</a:t>
            </a:fld>
            <a:endParaRPr lang="en-US" altLang="en-US" dirty="0"/>
          </a:p>
        </p:txBody>
      </p:sp>
    </p:spTree>
    <p:extLst>
      <p:ext uri="{BB962C8B-B14F-4D97-AF65-F5344CB8AC3E}">
        <p14:creationId xmlns:p14="http://schemas.microsoft.com/office/powerpoint/2010/main" val="6957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E82DC53-95A3-4E26-AEC8-FB7A0F8BC201}" type="datetime1">
              <a:rPr lang="en-NZ" smtClean="0"/>
              <a:t>25/01/2022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7" name="Slide Number Placeholder 5"/>
          <p:cNvSpPr>
            <a:spLocks noGrp="1"/>
          </p:cNvSpPr>
          <p:nvPr>
            <p:ph type="sldNum" sz="quarter" idx="12"/>
          </p:nvPr>
        </p:nvSpPr>
        <p:spPr/>
        <p:txBody>
          <a:bodyPr/>
          <a:lstStyle>
            <a:lvl1pPr>
              <a:defRPr/>
            </a:lvl1pPr>
          </a:lstStyle>
          <a:p>
            <a:fld id="{9788E2FD-233C-4B97-9D25-9B3238836D8A}" type="slidenum">
              <a:rPr lang="en-US" altLang="en-US"/>
              <a:pPr/>
              <a:t>‹#›</a:t>
            </a:fld>
            <a:endParaRPr lang="en-US" altLang="en-US" dirty="0"/>
          </a:p>
        </p:txBody>
      </p:sp>
    </p:spTree>
    <p:extLst>
      <p:ext uri="{BB962C8B-B14F-4D97-AF65-F5344CB8AC3E}">
        <p14:creationId xmlns:p14="http://schemas.microsoft.com/office/powerpoint/2010/main" val="42575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2161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225615"/>
            <a:ext cx="40386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29ACB513-FCE7-4C4E-8F74-B387383C5258}" type="datetime1">
              <a:rPr lang="en-NZ" smtClean="0"/>
              <a:t>25/01/2022</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8" name="Slide Number Placeholder 5"/>
          <p:cNvSpPr>
            <a:spLocks noGrp="1"/>
          </p:cNvSpPr>
          <p:nvPr>
            <p:ph type="sldNum" sz="quarter" idx="12"/>
          </p:nvPr>
        </p:nvSpPr>
        <p:spPr/>
        <p:txBody>
          <a:bodyPr/>
          <a:lstStyle>
            <a:lvl1pPr>
              <a:defRPr/>
            </a:lvl1pPr>
          </a:lstStyle>
          <a:p>
            <a:fld id="{72F2CA12-9334-43E6-B440-96E30AE4323B}" type="slidenum">
              <a:rPr lang="en-US" altLang="en-US"/>
              <a:pPr/>
              <a:t>‹#›</a:t>
            </a:fld>
            <a:endParaRPr lang="en-US" altLang="en-US" dirty="0"/>
          </a:p>
        </p:txBody>
      </p:sp>
    </p:spTree>
    <p:extLst>
      <p:ext uri="{BB962C8B-B14F-4D97-AF65-F5344CB8AC3E}">
        <p14:creationId xmlns:p14="http://schemas.microsoft.com/office/powerpoint/2010/main" val="418791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845574"/>
            <a:ext cx="8229600" cy="7503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59789"/>
            <a:ext cx="4040188"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37759"/>
            <a:ext cx="4040188"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59789"/>
            <a:ext cx="4041775"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37759"/>
            <a:ext cx="4041775"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118F282E-EB1A-4926-85D0-843FEA5AA9B5}" type="datetime1">
              <a:rPr lang="en-NZ" smtClean="0"/>
              <a:t>25/01/2022</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10" name="Slide Number Placeholder 5"/>
          <p:cNvSpPr>
            <a:spLocks noGrp="1"/>
          </p:cNvSpPr>
          <p:nvPr>
            <p:ph type="sldNum" sz="quarter" idx="12"/>
          </p:nvPr>
        </p:nvSpPr>
        <p:spPr/>
        <p:txBody>
          <a:bodyPr/>
          <a:lstStyle>
            <a:lvl1pPr>
              <a:defRPr/>
            </a:lvl1pPr>
          </a:lstStyle>
          <a:p>
            <a:fld id="{0414AA90-3594-4019-B68E-D9B02B6538C5}" type="slidenum">
              <a:rPr lang="en-US" altLang="en-US"/>
              <a:pPr/>
              <a:t>‹#›</a:t>
            </a:fld>
            <a:endParaRPr lang="en-US" altLang="en-US" dirty="0"/>
          </a:p>
        </p:txBody>
      </p:sp>
    </p:spTree>
    <p:extLst>
      <p:ext uri="{BB962C8B-B14F-4D97-AF65-F5344CB8AC3E}">
        <p14:creationId xmlns:p14="http://schemas.microsoft.com/office/powerpoint/2010/main" val="4214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938873"/>
            <a:ext cx="82296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3C2DA5EE-0D59-41B7-BDEA-3B52D1F1DEB7}" type="datetime1">
              <a:rPr lang="en-NZ" smtClean="0"/>
              <a:t>25/01/2022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NZ"/>
              <a:t>January 2022</a:t>
            </a:r>
            <a:endParaRPr lang="en-NZ" dirty="0"/>
          </a:p>
        </p:txBody>
      </p:sp>
      <p:sp>
        <p:nvSpPr>
          <p:cNvPr id="6" name="Slide Number Placeholder 5"/>
          <p:cNvSpPr>
            <a:spLocks noGrp="1"/>
          </p:cNvSpPr>
          <p:nvPr>
            <p:ph type="sldNum" sz="quarter" idx="12"/>
          </p:nvPr>
        </p:nvSpPr>
        <p:spPr/>
        <p:txBody>
          <a:bodyPr/>
          <a:lstStyle>
            <a:lvl1pPr>
              <a:defRPr/>
            </a:lvl1pPr>
          </a:lstStyle>
          <a:p>
            <a:fld id="{7DEF21CA-C5CA-443A-8B7C-0F3CFFF1B3BE}" type="slidenum">
              <a:rPr lang="en-US" altLang="en-US"/>
              <a:pPr/>
              <a:t>‹#›</a:t>
            </a:fld>
            <a:endParaRPr lang="en-US" altLang="en-US" dirty="0"/>
          </a:p>
        </p:txBody>
      </p:sp>
    </p:spTree>
    <p:extLst>
      <p:ext uri="{BB962C8B-B14F-4D97-AF65-F5344CB8AC3E}">
        <p14:creationId xmlns:p14="http://schemas.microsoft.com/office/powerpoint/2010/main" val="162080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234416-FD1D-41DC-BF9E-41A72B485ADA}" type="datetime1">
              <a:rPr lang="en-NZ" smtClean="0"/>
              <a:t>25/01/2022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a:t>January 2022</a:t>
            </a:r>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C93C14C-8C83-4CA2-9257-35B8521B00B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hf sldNum="0"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NZ"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NZ"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E9D3967-27F1-442E-8708-48A69B77CC04}" type="datetime1">
              <a:rPr lang="en-NZ" smtClean="0"/>
              <a:t>25/01/2022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r>
              <a:rPr lang="en-NZ"/>
              <a:t>January 2022</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D1C6E51-F4B9-410A-B3E9-5B1414149BA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 id="2147484599" r:id="rId12"/>
    <p:sldLayoutId id="2147484600" r:id="rId13"/>
    <p:sldLayoutId id="2147484601" r:id="rId14"/>
  </p:sldLayoutIdLst>
  <p:hf sldNum="0" hdr="0" dt="0"/>
  <p:txStyles>
    <p:titleStyle>
      <a:lvl1pPr algn="l" defTabSz="457200" rtl="0" eaLnBrk="0" fontAlgn="base" hangingPunct="0">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610C3A13-25FB-4442-93B7-CA348083A04C}" type="datetime1">
              <a:rPr lang="en-NZ" smtClean="0"/>
              <a:t>25/01/2022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January 2022</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81595C40-6CA9-DD4D-B71C-198BA9FAC835}" type="slidenum">
              <a:rPr lang="en-US" smtClean="0"/>
              <a:pPr/>
              <a:t>‹#›</a:t>
            </a:fld>
            <a:endParaRPr lang="en-US" dirty="0"/>
          </a:p>
        </p:txBody>
      </p:sp>
    </p:spTree>
    <p:extLst>
      <p:ext uri="{BB962C8B-B14F-4D97-AF65-F5344CB8AC3E}">
        <p14:creationId xmlns:p14="http://schemas.microsoft.com/office/powerpoint/2010/main" val="1710179167"/>
      </p:ext>
    </p:extLst>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 id="2147484615" r:id="rId12"/>
  </p:sldLayoutIdLst>
  <p:hf sldNum="0" hdr="0" dt="0"/>
  <p:txStyles>
    <p:titleStyle>
      <a:lvl1pPr algn="l" defTabSz="685800" rtl="0" eaLnBrk="1" latinLnBrk="0" hangingPunct="1">
        <a:lnSpc>
          <a:spcPct val="90000"/>
        </a:lnSpc>
        <a:spcBef>
          <a:spcPct val="0"/>
        </a:spcBef>
        <a:buNone/>
        <a:defRPr sz="3300" kern="1200">
          <a:solidFill>
            <a:srgbClr val="92D050"/>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office.com/r/N8x0ZRgasg"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henest.unitec.ac.nz/TheNestWP/wp-content/uploads/2021/11/FAQs_COVID-19-Testing-awaiting-confirmation-of-results-or-showing-symptoms-Nov21.pdf" TargetMode="External"/><Relationship Id="rId2" Type="http://schemas.openxmlformats.org/officeDocument/2006/relationships/hyperlink" Target="https://covid19.govt.nz/health-and-wellbeing/covid-19-testing/community-testing-centre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henest.unitec.ac.nz/TheNestWP/wp-content/uploads/2021/11/FAQs_COVID-19-Testing-awaiting-confirmation-of-results-or-showing-symptoms-Nov21.pdf" TargetMode="External"/><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3091991"/>
            <a:ext cx="9332536" cy="3440783"/>
          </a:xfrm>
        </p:spPr>
        <p:txBody>
          <a:bodyPr/>
          <a:lstStyle/>
          <a:p>
            <a:pPr algn="l">
              <a:defRPr/>
            </a:pPr>
            <a:r>
              <a:rPr lang="en-NZ" sz="3400" dirty="0"/>
              <a:t>Health &amp; Safety Induction</a:t>
            </a:r>
            <a:br>
              <a:rPr lang="en-NZ" sz="3400" dirty="0"/>
            </a:br>
            <a:r>
              <a:rPr lang="en-NZ" sz="3400" dirty="0"/>
              <a:t>COVID-19 Protection Framework (CPF) </a:t>
            </a:r>
            <a:br>
              <a:rPr lang="en-NZ" sz="3400" dirty="0"/>
            </a:br>
            <a:r>
              <a:rPr lang="en-NZ" sz="3400" dirty="0"/>
              <a:t>Red </a:t>
            </a:r>
            <a:br>
              <a:rPr lang="en-NZ" sz="3800" dirty="0"/>
            </a:br>
            <a:endParaRPr lang="en-NZ" sz="3800" dirty="0"/>
          </a:p>
        </p:txBody>
      </p:sp>
      <p:sp>
        <p:nvSpPr>
          <p:cNvPr id="7" name="Subtitle 6"/>
          <p:cNvSpPr>
            <a:spLocks noGrp="1"/>
          </p:cNvSpPr>
          <p:nvPr>
            <p:ph type="subTitle" idx="1"/>
          </p:nvPr>
        </p:nvSpPr>
        <p:spPr>
          <a:xfrm>
            <a:off x="4220193" y="5861175"/>
            <a:ext cx="4732613" cy="515937"/>
          </a:xfrm>
        </p:spPr>
        <p:txBody>
          <a:bodyPr/>
          <a:lstStyle/>
          <a:p>
            <a:pPr eaLnBrk="1" hangingPunct="1">
              <a:buFont typeface="Arial" charset="0"/>
              <a:buNone/>
              <a:defRPr/>
            </a:pPr>
            <a:r>
              <a:rPr lang="en-NZ" sz="2400" dirty="0">
                <a:solidFill>
                  <a:schemeClr val="tx1"/>
                </a:solidFill>
              </a:rPr>
              <a:t>For Unitec Staff and Learners</a:t>
            </a:r>
          </a:p>
        </p:txBody>
      </p:sp>
      <p:pic>
        <p:nvPicPr>
          <p:cNvPr id="4" name="Picture 3"/>
          <p:cNvPicPr>
            <a:picLocks noChangeAspect="1"/>
          </p:cNvPicPr>
          <p:nvPr/>
        </p:nvPicPr>
        <p:blipFill>
          <a:blip r:embed="rId3"/>
          <a:stretch>
            <a:fillRect/>
          </a:stretch>
        </p:blipFill>
        <p:spPr>
          <a:xfrm>
            <a:off x="6502038" y="221826"/>
            <a:ext cx="2450769" cy="1731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360" y="1525708"/>
            <a:ext cx="5182148" cy="3540333"/>
          </a:xfrm>
        </p:spPr>
        <p:txBody>
          <a:bodyPr/>
          <a:lstStyle/>
          <a:p>
            <a:pPr lvl="2"/>
            <a:endParaRPr lang="en-NZ" altLang="en-US" sz="2000" dirty="0"/>
          </a:p>
          <a:p>
            <a:pPr lvl="2"/>
            <a:r>
              <a:rPr lang="en-NZ" altLang="en-US" sz="1600" b="1" dirty="0">
                <a:latin typeface="Verdana"/>
                <a:ea typeface="Verdana"/>
              </a:rPr>
              <a:t>Personal Hygiene</a:t>
            </a:r>
          </a:p>
          <a:p>
            <a:pPr lvl="2" algn="just"/>
            <a:endParaRPr lang="en-NZ" sz="1600" dirty="0">
              <a:latin typeface="Verdana"/>
              <a:ea typeface="Verdana"/>
            </a:endParaRPr>
          </a:p>
          <a:p>
            <a:pPr lvl="2">
              <a:lnSpc>
                <a:spcPct val="150000"/>
              </a:lnSpc>
            </a:pPr>
            <a:r>
              <a:rPr lang="en-NZ" sz="1600" dirty="0">
                <a:solidFill>
                  <a:schemeClr val="tx1"/>
                </a:solidFill>
                <a:latin typeface="Verdana"/>
                <a:ea typeface="Verdana"/>
              </a:rPr>
              <a:t>Before entering the learning space, supervisors and learners will be required to wash their hands with soap and water for at least 20 seconds and dry thoroughly, using bathrooms that are located close to the learning space.</a:t>
            </a:r>
            <a:endParaRPr lang="en-NZ" dirty="0">
              <a:solidFill>
                <a:schemeClr val="tx1"/>
              </a:solidFill>
            </a:endParaRPr>
          </a:p>
        </p:txBody>
      </p:sp>
      <p:pic>
        <p:nvPicPr>
          <p:cNvPr id="6" name="Picture 5"/>
          <p:cNvPicPr>
            <a:picLocks noChangeAspect="1"/>
          </p:cNvPicPr>
          <p:nvPr/>
        </p:nvPicPr>
        <p:blipFill>
          <a:blip r:embed="rId2"/>
          <a:stretch>
            <a:fillRect/>
          </a:stretch>
        </p:blipFill>
        <p:spPr>
          <a:xfrm>
            <a:off x="5315508" y="1386605"/>
            <a:ext cx="3236210" cy="4543140"/>
          </a:xfrm>
          <a:prstGeom prst="rect">
            <a:avLst/>
          </a:prstGeom>
        </p:spPr>
      </p:pic>
      <p:sp>
        <p:nvSpPr>
          <p:cNvPr id="5" name="Title 4">
            <a:extLst>
              <a:ext uri="{FF2B5EF4-FFF2-40B4-BE49-F238E27FC236}">
                <a16:creationId xmlns:a16="http://schemas.microsoft.com/office/drawing/2014/main" id="{310291CF-5355-4FF7-84D0-1EE13CCF32F6}"/>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b="1" dirty="0"/>
              <a:t>Personal Hygiene</a:t>
            </a:r>
          </a:p>
        </p:txBody>
      </p:sp>
      <p:sp>
        <p:nvSpPr>
          <p:cNvPr id="3" name="Footer Placeholder 2">
            <a:extLst>
              <a:ext uri="{FF2B5EF4-FFF2-40B4-BE49-F238E27FC236}">
                <a16:creationId xmlns:a16="http://schemas.microsoft.com/office/drawing/2014/main" id="{2224C174-9746-4136-9274-9C5EA5F3F525}"/>
              </a:ext>
            </a:extLst>
          </p:cNvPr>
          <p:cNvSpPr>
            <a:spLocks noGrp="1"/>
          </p:cNvSpPr>
          <p:nvPr>
            <p:ph type="ftr" sz="quarter" idx="11"/>
          </p:nvPr>
        </p:nvSpPr>
        <p:spPr/>
        <p:txBody>
          <a:bodyPr/>
          <a:lstStyle/>
          <a:p>
            <a:pPr>
              <a:defRPr/>
            </a:pPr>
            <a:r>
              <a:rPr lang="en-NZ"/>
              <a:t>January 2022</a:t>
            </a:r>
            <a:endParaRPr lang="en-NZ" dirty="0"/>
          </a:p>
        </p:txBody>
      </p:sp>
    </p:spTree>
    <p:extLst>
      <p:ext uri="{BB962C8B-B14F-4D97-AF65-F5344CB8AC3E}">
        <p14:creationId xmlns:p14="http://schemas.microsoft.com/office/powerpoint/2010/main" val="325601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554" y="1741641"/>
            <a:ext cx="8236421" cy="4864740"/>
          </a:xfrm>
        </p:spPr>
        <p:txBody>
          <a:bodyPr/>
          <a:lstStyle/>
          <a:p>
            <a:r>
              <a:rPr lang="en-NZ" sz="1600" b="1" dirty="0">
                <a:latin typeface="Verdana"/>
                <a:ea typeface="Verdana"/>
              </a:rPr>
              <a:t>Classroom Numbers/Physical Distancing</a:t>
            </a:r>
          </a:p>
          <a:p>
            <a:pPr algn="just"/>
            <a:r>
              <a:rPr lang="en-NZ" sz="1600" dirty="0">
                <a:solidFill>
                  <a:schemeClr val="tx1"/>
                </a:solidFill>
                <a:latin typeface="Verdana"/>
                <a:ea typeface="Verdana"/>
              </a:rPr>
              <a:t>Capacity is based on One (1) metre of physical distancing, where possible this must be maintained at all times across campus. </a:t>
            </a:r>
          </a:p>
          <a:p>
            <a:pPr algn="just"/>
            <a:endParaRPr lang="en-NZ" sz="1000" dirty="0"/>
          </a:p>
          <a:p>
            <a:pPr algn="just"/>
            <a:r>
              <a:rPr lang="en-NZ" sz="1600" b="1" dirty="0">
                <a:solidFill>
                  <a:schemeClr val="tx1"/>
                </a:solidFill>
                <a:latin typeface="Verdana"/>
                <a:ea typeface="Verdana"/>
              </a:rPr>
              <a:t>Machinery </a:t>
            </a:r>
          </a:p>
          <a:p>
            <a:pPr algn="just"/>
            <a:r>
              <a:rPr lang="en-NZ" sz="1600" dirty="0">
                <a:solidFill>
                  <a:schemeClr val="tx1"/>
                </a:solidFill>
                <a:latin typeface="Verdana"/>
                <a:ea typeface="Verdana"/>
              </a:rPr>
              <a:t>Machinery is required to be sanitised before and after use. Hands must be sanitised before and after using the machinery.</a:t>
            </a:r>
            <a:endParaRPr lang="en-NZ" sz="1600" dirty="0">
              <a:solidFill>
                <a:schemeClr val="tx1"/>
              </a:solidFill>
            </a:endParaRPr>
          </a:p>
          <a:p>
            <a:pPr algn="just"/>
            <a:endParaRPr lang="en-NZ" sz="1600" dirty="0"/>
          </a:p>
          <a:p>
            <a:pPr algn="just"/>
            <a:r>
              <a:rPr lang="en-NZ" sz="1600" b="1" dirty="0">
                <a:solidFill>
                  <a:schemeClr val="tx1"/>
                </a:solidFill>
                <a:latin typeface="Verdana"/>
                <a:ea typeface="Verdana"/>
              </a:rPr>
              <a:t>Bathrooms</a:t>
            </a:r>
          </a:p>
          <a:p>
            <a:pPr algn="just"/>
            <a:r>
              <a:rPr lang="en-NZ" sz="1600" dirty="0">
                <a:solidFill>
                  <a:schemeClr val="tx1"/>
                </a:solidFill>
                <a:latin typeface="Verdana"/>
                <a:ea typeface="Verdana"/>
              </a:rPr>
              <a:t>You are required to use bathrooms located closest to the rooms you are using. </a:t>
            </a:r>
            <a:endParaRPr lang="en-NZ" sz="1400" dirty="0"/>
          </a:p>
        </p:txBody>
      </p:sp>
      <p:sp>
        <p:nvSpPr>
          <p:cNvPr id="8" name="Title 4">
            <a:extLst>
              <a:ext uri="{FF2B5EF4-FFF2-40B4-BE49-F238E27FC236}">
                <a16:creationId xmlns:a16="http://schemas.microsoft.com/office/drawing/2014/main" id="{FC8F678C-3BF3-4BD7-8D77-C8FA57A6511D}"/>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b="1" dirty="0"/>
              <a:t>Physical Distancing</a:t>
            </a:r>
          </a:p>
        </p:txBody>
      </p:sp>
      <p:pic>
        <p:nvPicPr>
          <p:cNvPr id="7" name="Content Placeholder 4">
            <a:extLst>
              <a:ext uri="{FF2B5EF4-FFF2-40B4-BE49-F238E27FC236}">
                <a16:creationId xmlns:a16="http://schemas.microsoft.com/office/drawing/2014/main" id="{6AC9D83E-5979-4B38-9A41-A67F90B6D0BD}"/>
              </a:ext>
            </a:extLst>
          </p:cNvPr>
          <p:cNvPicPr>
            <a:picLocks noChangeAspect="1"/>
          </p:cNvPicPr>
          <p:nvPr/>
        </p:nvPicPr>
        <p:blipFill rotWithShape="1">
          <a:blip r:embed="rId2"/>
          <a:srcRect t="73334" r="63548"/>
          <a:stretch/>
        </p:blipFill>
        <p:spPr bwMode="auto">
          <a:xfrm>
            <a:off x="3142654" y="5148995"/>
            <a:ext cx="2484223" cy="145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EAA5FB5F-AEBD-40E1-97CE-55A3C6389B06}"/>
              </a:ext>
            </a:extLst>
          </p:cNvPr>
          <p:cNvSpPr>
            <a:spLocks noGrp="1"/>
          </p:cNvSpPr>
          <p:nvPr>
            <p:ph type="ftr" sz="quarter" idx="11"/>
          </p:nvPr>
        </p:nvSpPr>
        <p:spPr/>
        <p:txBody>
          <a:bodyPr/>
          <a:lstStyle/>
          <a:p>
            <a:pPr>
              <a:defRPr/>
            </a:pPr>
            <a:r>
              <a:rPr lang="en-NZ"/>
              <a:t>January 2022</a:t>
            </a:r>
            <a:endParaRPr lang="en-NZ" dirty="0"/>
          </a:p>
        </p:txBody>
      </p:sp>
    </p:spTree>
    <p:extLst>
      <p:ext uri="{BB962C8B-B14F-4D97-AF65-F5344CB8AC3E}">
        <p14:creationId xmlns:p14="http://schemas.microsoft.com/office/powerpoint/2010/main" val="138383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64712" y="260639"/>
            <a:ext cx="7878337" cy="508928"/>
          </a:xfrm>
        </p:spPr>
        <p:txBody>
          <a:bodyPr/>
          <a:lstStyle/>
          <a:p>
            <a:r>
              <a:rPr lang="en-NZ" b="1" dirty="0">
                <a:latin typeface="Verdana"/>
                <a:ea typeface="Verdana"/>
              </a:rPr>
              <a:t>Personal Protective Equipment - PPE</a:t>
            </a:r>
            <a:endParaRPr lang="en-NZ" b="1" dirty="0"/>
          </a:p>
        </p:txBody>
      </p:sp>
      <p:sp>
        <p:nvSpPr>
          <p:cNvPr id="8" name="TextBox 7"/>
          <p:cNvSpPr txBox="1"/>
          <p:nvPr/>
        </p:nvSpPr>
        <p:spPr>
          <a:xfrm>
            <a:off x="267856" y="1653898"/>
            <a:ext cx="8710480" cy="3422475"/>
          </a:xfrm>
          <a:prstGeom prst="rect">
            <a:avLst/>
          </a:prstGeom>
          <a:noFill/>
        </p:spPr>
        <p:txBody>
          <a:bodyPr wrap="square" lIns="91440" tIns="45720" rIns="91440" bIns="45720" rtlCol="0" anchor="t">
            <a:spAutoFit/>
          </a:bodyPr>
          <a:lstStyle/>
          <a:p>
            <a:pPr>
              <a:spcBef>
                <a:spcPct val="20000"/>
              </a:spcBef>
              <a:spcAft>
                <a:spcPts val="300"/>
              </a:spcAft>
            </a:pPr>
            <a:endParaRPr lang="en-NZ" sz="1600" dirty="0">
              <a:latin typeface="Verdana"/>
              <a:ea typeface="Verdana"/>
              <a:cs typeface="Verdana" pitchFamily="34" charset="0"/>
            </a:endParaRPr>
          </a:p>
          <a:p>
            <a:pPr>
              <a:spcBef>
                <a:spcPct val="20000"/>
              </a:spcBef>
              <a:spcAft>
                <a:spcPts val="300"/>
              </a:spcAft>
            </a:pPr>
            <a:r>
              <a:rPr lang="en-NZ" sz="1600" dirty="0">
                <a:latin typeface="Verdana"/>
                <a:ea typeface="Verdana"/>
                <a:cs typeface="Verdana" pitchFamily="34" charset="0"/>
              </a:rPr>
              <a:t>Supervisors and learners are to wear PPE if this is normally required (refer to Standard Operating Procedures (SOPs) and area-specific COVID-19 controls).</a:t>
            </a:r>
          </a:p>
          <a:p>
            <a:pPr>
              <a:spcBef>
                <a:spcPct val="20000"/>
              </a:spcBef>
              <a:spcAft>
                <a:spcPts val="300"/>
              </a:spcAft>
            </a:pPr>
            <a:endParaRPr lang="en-NZ" sz="1600" dirty="0">
              <a:latin typeface="Verdana" pitchFamily="34" charset="0"/>
              <a:ea typeface="Verdana" pitchFamily="34" charset="0"/>
              <a:cs typeface="Verdana" pitchFamily="34" charset="0"/>
            </a:endParaRPr>
          </a:p>
          <a:p>
            <a:pPr>
              <a:spcBef>
                <a:spcPct val="20000"/>
              </a:spcBef>
              <a:spcAft>
                <a:spcPts val="300"/>
              </a:spcAft>
            </a:pPr>
            <a:r>
              <a:rPr lang="en-NZ" sz="1600" dirty="0">
                <a:latin typeface="Verdana"/>
                <a:ea typeface="Verdana"/>
                <a:cs typeface="Verdana" pitchFamily="34" charset="0"/>
              </a:rPr>
              <a:t>If PPE is not required, follow face covering requirements at all times.</a:t>
            </a:r>
          </a:p>
          <a:p>
            <a:pPr>
              <a:spcBef>
                <a:spcPct val="20000"/>
              </a:spcBef>
              <a:spcAft>
                <a:spcPts val="300"/>
              </a:spcAft>
            </a:pPr>
            <a:endParaRPr lang="en-NZ" sz="1600" dirty="0">
              <a:latin typeface="Verdana" pitchFamily="34" charset="0"/>
              <a:ea typeface="Verdana" pitchFamily="34" charset="0"/>
              <a:cs typeface="Verdana" pitchFamily="34" charset="0"/>
            </a:endParaRPr>
          </a:p>
          <a:p>
            <a:pPr>
              <a:spcBef>
                <a:spcPct val="20000"/>
              </a:spcBef>
              <a:spcAft>
                <a:spcPts val="300"/>
              </a:spcAft>
            </a:pPr>
            <a:r>
              <a:rPr lang="en-NZ" sz="1600" dirty="0">
                <a:latin typeface="Verdana"/>
                <a:ea typeface="Verdana"/>
                <a:cs typeface="Verdana" pitchFamily="34" charset="0"/>
              </a:rPr>
              <a:t>PPE must not be shared and should be held by learners. </a:t>
            </a:r>
            <a:endParaRPr lang="en-NZ" sz="1600" dirty="0">
              <a:solidFill>
                <a:srgbClr val="404040"/>
              </a:solidFill>
              <a:latin typeface="Verdana" pitchFamily="34" charset="0"/>
              <a:ea typeface="Verdana" pitchFamily="34" charset="0"/>
              <a:cs typeface="Verdana" pitchFamily="34" charset="0"/>
            </a:endParaRPr>
          </a:p>
          <a:p>
            <a:pPr>
              <a:spcBef>
                <a:spcPct val="20000"/>
              </a:spcBef>
              <a:spcAft>
                <a:spcPts val="300"/>
              </a:spcAft>
            </a:pPr>
            <a:endParaRPr lang="en-NZ" sz="1600" dirty="0">
              <a:solidFill>
                <a:srgbClr val="404040"/>
              </a:solidFill>
              <a:latin typeface="Verdana" pitchFamily="34" charset="0"/>
              <a:ea typeface="Verdana" pitchFamily="34" charset="0"/>
              <a:cs typeface="Verdana" pitchFamily="34" charset="0"/>
            </a:endParaRPr>
          </a:p>
          <a:p>
            <a:pPr>
              <a:spcBef>
                <a:spcPct val="20000"/>
              </a:spcBef>
              <a:spcAft>
                <a:spcPts val="300"/>
              </a:spcAft>
            </a:pPr>
            <a:r>
              <a:rPr lang="en-NZ" sz="1600" dirty="0">
                <a:latin typeface="Verdana"/>
                <a:ea typeface="Verdana"/>
                <a:cs typeface="Verdana" pitchFamily="34" charset="0"/>
              </a:rPr>
              <a:t>This includes lab coats, which should be taken away and laundered by learners themselves.</a:t>
            </a:r>
            <a:r>
              <a:rPr lang="en-NZ" sz="1600" dirty="0">
                <a:solidFill>
                  <a:srgbClr val="404040"/>
                </a:solidFill>
                <a:latin typeface="Verdana"/>
                <a:ea typeface="Verdana"/>
                <a:cs typeface="Verdana" pitchFamily="34" charset="0"/>
              </a:rPr>
              <a:t> </a:t>
            </a:r>
            <a:endParaRPr lang="en-NZ"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NZ" sz="14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4" descr="A picture containing indoor, headdress, helmet&#10;&#10;Description automatically generated">
            <a:extLst>
              <a:ext uri="{FF2B5EF4-FFF2-40B4-BE49-F238E27FC236}">
                <a16:creationId xmlns:a16="http://schemas.microsoft.com/office/drawing/2014/main" id="{F2BA2976-531A-45B8-8B7A-E44B521E53A8}"/>
              </a:ext>
            </a:extLst>
          </p:cNvPr>
          <p:cNvPicPr>
            <a:picLocks noChangeAspect="1"/>
          </p:cNvPicPr>
          <p:nvPr/>
        </p:nvPicPr>
        <p:blipFill>
          <a:blip r:embed="rId2"/>
          <a:stretch>
            <a:fillRect/>
          </a:stretch>
        </p:blipFill>
        <p:spPr>
          <a:xfrm>
            <a:off x="2207983" y="4666637"/>
            <a:ext cx="2810171" cy="1724638"/>
          </a:xfrm>
          <a:prstGeom prst="rect">
            <a:avLst/>
          </a:prstGeom>
        </p:spPr>
      </p:pic>
      <p:pic>
        <p:nvPicPr>
          <p:cNvPr id="5" name="Picture 5" descr="A picture containing clothing, suit&#10;&#10;Description automatically generated">
            <a:extLst>
              <a:ext uri="{FF2B5EF4-FFF2-40B4-BE49-F238E27FC236}">
                <a16:creationId xmlns:a16="http://schemas.microsoft.com/office/drawing/2014/main" id="{3D5BBDAA-E61B-41D7-B74C-37A611B3D5A4}"/>
              </a:ext>
            </a:extLst>
          </p:cNvPr>
          <p:cNvPicPr>
            <a:picLocks noChangeAspect="1"/>
          </p:cNvPicPr>
          <p:nvPr/>
        </p:nvPicPr>
        <p:blipFill>
          <a:blip r:embed="rId3"/>
          <a:stretch>
            <a:fillRect/>
          </a:stretch>
        </p:blipFill>
        <p:spPr>
          <a:xfrm>
            <a:off x="5222981" y="4720751"/>
            <a:ext cx="1519564" cy="1655432"/>
          </a:xfrm>
          <a:prstGeom prst="rect">
            <a:avLst/>
          </a:prstGeom>
        </p:spPr>
      </p:pic>
      <p:sp>
        <p:nvSpPr>
          <p:cNvPr id="2" name="Footer Placeholder 1">
            <a:extLst>
              <a:ext uri="{FF2B5EF4-FFF2-40B4-BE49-F238E27FC236}">
                <a16:creationId xmlns:a16="http://schemas.microsoft.com/office/drawing/2014/main" id="{9B7A5AE0-C856-4ED5-BD11-732E8C4C61AA}"/>
              </a:ext>
            </a:extLst>
          </p:cNvPr>
          <p:cNvSpPr>
            <a:spLocks noGrp="1"/>
          </p:cNvSpPr>
          <p:nvPr>
            <p:ph type="ftr" sz="quarter" idx="11"/>
          </p:nvPr>
        </p:nvSpPr>
        <p:spPr/>
        <p:txBody>
          <a:bodyPr/>
          <a:lstStyle/>
          <a:p>
            <a:pPr>
              <a:defRPr/>
            </a:pPr>
            <a:r>
              <a:rPr lang="en-NZ"/>
              <a:t>January 2022</a:t>
            </a:r>
            <a:endParaRPr lang="en-NZ" dirty="0"/>
          </a:p>
        </p:txBody>
      </p:sp>
    </p:spTree>
    <p:extLst>
      <p:ext uri="{BB962C8B-B14F-4D97-AF65-F5344CB8AC3E}">
        <p14:creationId xmlns:p14="http://schemas.microsoft.com/office/powerpoint/2010/main" val="232485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859" y="1806261"/>
            <a:ext cx="6943366" cy="4585891"/>
          </a:xfrm>
        </p:spPr>
        <p:txBody>
          <a:bodyPr/>
          <a:lstStyle/>
          <a:p>
            <a:r>
              <a:rPr lang="en-NZ" sz="1600" b="1" dirty="0">
                <a:solidFill>
                  <a:schemeClr val="tx1"/>
                </a:solidFill>
                <a:latin typeface="Verdana"/>
                <a:ea typeface="Verdana"/>
              </a:rPr>
              <a:t>Cleaning Equipment/Materials </a:t>
            </a:r>
          </a:p>
          <a:p>
            <a:r>
              <a:rPr lang="en-NZ" sz="1600" dirty="0">
                <a:latin typeface="Verdana"/>
                <a:ea typeface="Verdana"/>
              </a:rPr>
              <a:t>Learners are required to sanitise surfaces and equipment before and after use. Supervisors will sanitise surfaces and equipment between classes.</a:t>
            </a:r>
            <a:endParaRPr lang="en-NZ" sz="1600" dirty="0"/>
          </a:p>
          <a:p>
            <a:endParaRPr lang="en-NZ" sz="1600" b="1" dirty="0">
              <a:latin typeface="Verdana"/>
              <a:ea typeface="Verdana"/>
            </a:endParaRPr>
          </a:p>
          <a:p>
            <a:r>
              <a:rPr lang="en-NZ" sz="1600" b="1" dirty="0">
                <a:latin typeface="Verdana"/>
                <a:ea typeface="Verdana"/>
              </a:rPr>
              <a:t>Personal Hygiene</a:t>
            </a:r>
          </a:p>
          <a:p>
            <a:r>
              <a:rPr lang="en-NZ" sz="1600" dirty="0">
                <a:latin typeface="Verdana"/>
                <a:ea typeface="Verdana"/>
              </a:rPr>
              <a:t>Supervisors and learners will remove their own PPE and take it away with them. Wash hands with soap for a minimum of 20 seconds and dry hands thoroughly before leaving.</a:t>
            </a:r>
          </a:p>
          <a:p>
            <a:endParaRPr lang="en-NZ" sz="1600" b="1" dirty="0">
              <a:latin typeface="Verdana"/>
              <a:ea typeface="Verdana"/>
            </a:endParaRPr>
          </a:p>
          <a:p>
            <a:r>
              <a:rPr lang="en-NZ" sz="1600" b="1" dirty="0">
                <a:latin typeface="Verdana"/>
                <a:ea typeface="Verdana"/>
              </a:rPr>
              <a:t>Leaving the Campus</a:t>
            </a:r>
          </a:p>
          <a:p>
            <a:r>
              <a:rPr lang="en-NZ" sz="1600" dirty="0">
                <a:latin typeface="Verdana"/>
                <a:ea typeface="Verdana"/>
              </a:rPr>
              <a:t>Supervisors and Learners are to leave campus and abide by    CPF </a:t>
            </a:r>
            <a:r>
              <a:rPr lang="en-NZ" sz="1600" b="1" dirty="0">
                <a:solidFill>
                  <a:srgbClr val="FF0000"/>
                </a:solidFill>
                <a:latin typeface="Verdana"/>
                <a:ea typeface="Verdana"/>
              </a:rPr>
              <a:t>Red</a:t>
            </a:r>
            <a:r>
              <a:rPr lang="en-NZ" sz="1600" dirty="0">
                <a:latin typeface="Verdana"/>
                <a:ea typeface="Verdana"/>
              </a:rPr>
              <a:t> guidelines, including maintaining social distancing of 1 metre.</a:t>
            </a:r>
          </a:p>
        </p:txBody>
      </p:sp>
      <p:pic>
        <p:nvPicPr>
          <p:cNvPr id="5" name="Picture 4"/>
          <p:cNvPicPr>
            <a:picLocks noChangeAspect="1"/>
          </p:cNvPicPr>
          <p:nvPr/>
        </p:nvPicPr>
        <p:blipFill>
          <a:blip r:embed="rId2"/>
          <a:stretch>
            <a:fillRect/>
          </a:stretch>
        </p:blipFill>
        <p:spPr>
          <a:xfrm>
            <a:off x="6983535" y="2526041"/>
            <a:ext cx="2052582" cy="1805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4">
            <a:extLst>
              <a:ext uri="{FF2B5EF4-FFF2-40B4-BE49-F238E27FC236}">
                <a16:creationId xmlns:a16="http://schemas.microsoft.com/office/drawing/2014/main" id="{EBEBE8D6-8FA1-42FD-9D28-513C63AC57D9}"/>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b="1" dirty="0"/>
              <a:t>Leaving the Classroom/Workshop</a:t>
            </a:r>
          </a:p>
        </p:txBody>
      </p:sp>
      <p:sp>
        <p:nvSpPr>
          <p:cNvPr id="3" name="Footer Placeholder 2">
            <a:extLst>
              <a:ext uri="{FF2B5EF4-FFF2-40B4-BE49-F238E27FC236}">
                <a16:creationId xmlns:a16="http://schemas.microsoft.com/office/drawing/2014/main" id="{7FB8EE09-6D83-48E2-B318-2793383A8CBF}"/>
              </a:ext>
            </a:extLst>
          </p:cNvPr>
          <p:cNvSpPr>
            <a:spLocks noGrp="1"/>
          </p:cNvSpPr>
          <p:nvPr>
            <p:ph type="ftr" sz="quarter" idx="11"/>
          </p:nvPr>
        </p:nvSpPr>
        <p:spPr/>
        <p:txBody>
          <a:bodyPr/>
          <a:lstStyle/>
          <a:p>
            <a:pPr>
              <a:defRPr/>
            </a:pPr>
            <a:r>
              <a:rPr lang="en-NZ"/>
              <a:t>January 2022</a:t>
            </a:r>
            <a:endParaRPr lang="en-NZ" dirty="0"/>
          </a:p>
        </p:txBody>
      </p:sp>
    </p:spTree>
    <p:extLst>
      <p:ext uri="{BB962C8B-B14F-4D97-AF65-F5344CB8AC3E}">
        <p14:creationId xmlns:p14="http://schemas.microsoft.com/office/powerpoint/2010/main" val="130975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1195964"/>
          </a:xfrm>
        </p:spPr>
        <p:txBody>
          <a:bodyPr/>
          <a:lstStyle/>
          <a:p>
            <a:r>
              <a:rPr lang="en-US" dirty="0"/>
              <a:t>Confirmation</a:t>
            </a:r>
          </a:p>
        </p:txBody>
      </p:sp>
      <p:sp>
        <p:nvSpPr>
          <p:cNvPr id="3" name="Text Placeholder 2"/>
          <p:cNvSpPr>
            <a:spLocks noGrp="1"/>
          </p:cNvSpPr>
          <p:nvPr>
            <p:ph type="subTitle" idx="1"/>
          </p:nvPr>
        </p:nvSpPr>
        <p:spPr>
          <a:xfrm>
            <a:off x="219075" y="2864224"/>
            <a:ext cx="8734425" cy="3025588"/>
          </a:xfrm>
        </p:spPr>
        <p:txBody>
          <a:bodyPr>
            <a:normAutofit/>
          </a:bodyPr>
          <a:lstStyle/>
          <a:p>
            <a:r>
              <a:rPr lang="en-US" dirty="0">
                <a:solidFill>
                  <a:schemeClr val="bg1"/>
                </a:solidFill>
              </a:rPr>
              <a:t>Please use the following link to confirm you have completed this refresher</a:t>
            </a:r>
          </a:p>
          <a:p>
            <a:r>
              <a:rPr lang="en-US" b="1" dirty="0">
                <a:solidFill>
                  <a:schemeClr val="bg1"/>
                </a:solidFill>
                <a:hlinkClick r:id="rId3">
                  <a:extLst>
                    <a:ext uri="{A12FA001-AC4F-418D-AE19-62706E023703}">
                      <ahyp:hlinkClr xmlns:ahyp="http://schemas.microsoft.com/office/drawing/2018/hyperlinkcolor" val="tx"/>
                    </a:ext>
                  </a:extLst>
                </a:hlinkClick>
              </a:rPr>
              <a:t>H&amp;S Refresher</a:t>
            </a:r>
            <a:endParaRPr lang="en-US" b="1" dirty="0">
              <a:solidFill>
                <a:schemeClr val="bg1"/>
              </a:solidFill>
            </a:endParaRPr>
          </a:p>
          <a:p>
            <a:r>
              <a:rPr lang="en-US" dirty="0">
                <a:solidFill>
                  <a:schemeClr val="bg1"/>
                </a:solidFill>
              </a:rPr>
              <a:t>If this does not work, copy and paste the following into your browser</a:t>
            </a:r>
          </a:p>
          <a:p>
            <a:r>
              <a:rPr lang="en-NZ" b="1" u="sng">
                <a:solidFill>
                  <a:schemeClr val="bg1"/>
                </a:solidFill>
              </a:rPr>
              <a:t>https://forms.office.com/r/N8x0ZRgasg</a:t>
            </a:r>
            <a:endParaRPr lang="en-US" sz="1400" dirty="0">
              <a:solidFill>
                <a:schemeClr val="bg1"/>
              </a:solidFill>
            </a:endParaRPr>
          </a:p>
        </p:txBody>
      </p:sp>
      <p:sp>
        <p:nvSpPr>
          <p:cNvPr id="4" name="Footer Placeholder 3">
            <a:extLst>
              <a:ext uri="{FF2B5EF4-FFF2-40B4-BE49-F238E27FC236}">
                <a16:creationId xmlns:a16="http://schemas.microsoft.com/office/drawing/2014/main" id="{2FF70C7E-38B9-4367-8DF5-47D9D814A50A}"/>
              </a:ext>
            </a:extLst>
          </p:cNvPr>
          <p:cNvSpPr>
            <a:spLocks noGrp="1"/>
          </p:cNvSpPr>
          <p:nvPr>
            <p:ph type="ftr" sz="quarter" idx="11"/>
          </p:nvPr>
        </p:nvSpPr>
        <p:spPr/>
        <p:txBody>
          <a:bodyPr/>
          <a:lstStyle/>
          <a:p>
            <a:r>
              <a:rPr lang="en-US"/>
              <a:t>January 2022</a:t>
            </a:r>
            <a:endParaRPr lang="en-US" dirty="0"/>
          </a:p>
        </p:txBody>
      </p:sp>
    </p:spTree>
    <p:extLst>
      <p:ext uri="{BB962C8B-B14F-4D97-AF65-F5344CB8AC3E}">
        <p14:creationId xmlns:p14="http://schemas.microsoft.com/office/powerpoint/2010/main" val="117377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685" y="1686636"/>
            <a:ext cx="7651733" cy="4704927"/>
          </a:xfrm>
        </p:spPr>
        <p:txBody>
          <a:bodyPr/>
          <a:lstStyle/>
          <a:p>
            <a:pPr marL="342900" indent="-342900" algn="just">
              <a:lnSpc>
                <a:spcPct val="150000"/>
              </a:lnSpc>
              <a:buFont typeface="Wingdings" panose="05000000000000000000" pitchFamily="2" charset="2"/>
              <a:buChar char="§"/>
            </a:pPr>
            <a:r>
              <a:rPr lang="en-NZ" sz="1800" dirty="0">
                <a:solidFill>
                  <a:schemeClr val="tx1"/>
                </a:solidFill>
                <a:latin typeface="Verdana"/>
                <a:ea typeface="Verdana"/>
              </a:rPr>
              <a:t>COVID-19 Protection Framework – </a:t>
            </a:r>
            <a:r>
              <a:rPr lang="en-NZ" sz="1800" b="1" dirty="0">
                <a:solidFill>
                  <a:srgbClr val="FF0000"/>
                </a:solidFill>
                <a:latin typeface="Verdana"/>
                <a:ea typeface="Verdana"/>
              </a:rPr>
              <a:t>Red</a:t>
            </a:r>
            <a:r>
              <a:rPr lang="en-NZ" sz="1800" dirty="0">
                <a:solidFill>
                  <a:schemeClr val="tx1"/>
                </a:solidFill>
                <a:latin typeface="Verdana"/>
                <a:ea typeface="Verdana"/>
              </a:rPr>
              <a:t> principles</a:t>
            </a:r>
          </a:p>
          <a:p>
            <a:pPr marL="342900" indent="-342900" algn="just">
              <a:lnSpc>
                <a:spcPct val="150000"/>
              </a:lnSpc>
              <a:buFont typeface="Wingdings" panose="05000000000000000000" pitchFamily="2" charset="2"/>
              <a:buChar char="§"/>
            </a:pPr>
            <a:r>
              <a:rPr lang="en-NZ" sz="1800" dirty="0">
                <a:solidFill>
                  <a:schemeClr val="tx1"/>
                </a:solidFill>
                <a:latin typeface="Verdana"/>
                <a:ea typeface="Verdana"/>
              </a:rPr>
              <a:t>Personal health</a:t>
            </a:r>
          </a:p>
          <a:p>
            <a:pPr marL="342900" indent="-342900" algn="just">
              <a:lnSpc>
                <a:spcPct val="150000"/>
              </a:lnSpc>
              <a:buFont typeface="Wingdings" panose="05000000000000000000" pitchFamily="2" charset="2"/>
              <a:buChar char="§"/>
            </a:pPr>
            <a:r>
              <a:rPr lang="en-NZ" sz="1800" dirty="0">
                <a:solidFill>
                  <a:schemeClr val="tx1"/>
                </a:solidFill>
                <a:latin typeface="Verdana"/>
                <a:ea typeface="Verdana"/>
              </a:rPr>
              <a:t>Vaccination requirements </a:t>
            </a:r>
            <a:endParaRPr lang="en-NZ" sz="1800" dirty="0">
              <a:solidFill>
                <a:schemeClr val="tx1"/>
              </a:solidFill>
            </a:endParaRPr>
          </a:p>
          <a:p>
            <a:pPr marL="342900" indent="-342900" algn="just">
              <a:lnSpc>
                <a:spcPct val="150000"/>
              </a:lnSpc>
              <a:buFont typeface="Wingdings" panose="05000000000000000000" pitchFamily="2" charset="2"/>
              <a:buChar char="§"/>
            </a:pPr>
            <a:r>
              <a:rPr lang="en-NZ" sz="1800" dirty="0">
                <a:solidFill>
                  <a:schemeClr val="tx1"/>
                </a:solidFill>
                <a:latin typeface="Verdana"/>
                <a:ea typeface="Verdana"/>
              </a:rPr>
              <a:t>Information for while on campus</a:t>
            </a:r>
          </a:p>
          <a:p>
            <a:pPr marL="342900" indent="-342900" algn="just">
              <a:lnSpc>
                <a:spcPct val="150000"/>
              </a:lnSpc>
              <a:buFont typeface="Wingdings" panose="05000000000000000000" pitchFamily="2" charset="2"/>
              <a:buChar char="§"/>
            </a:pPr>
            <a:r>
              <a:rPr lang="en-NZ" sz="1800" dirty="0">
                <a:solidFill>
                  <a:schemeClr val="tx1"/>
                </a:solidFill>
                <a:latin typeface="Verdana"/>
                <a:ea typeface="Verdana"/>
              </a:rPr>
              <a:t>Face covering requirements</a:t>
            </a:r>
          </a:p>
          <a:p>
            <a:pPr marL="342900" indent="-342900" algn="just">
              <a:lnSpc>
                <a:spcPct val="150000"/>
              </a:lnSpc>
              <a:buFont typeface="Wingdings" panose="05000000000000000000" pitchFamily="2" charset="2"/>
              <a:buChar char="§"/>
            </a:pPr>
            <a:r>
              <a:rPr lang="en-NZ" sz="1800" dirty="0">
                <a:solidFill>
                  <a:schemeClr val="tx1"/>
                </a:solidFill>
                <a:latin typeface="Verdana"/>
                <a:ea typeface="Verdana"/>
              </a:rPr>
              <a:t>Contact tracing</a:t>
            </a:r>
          </a:p>
          <a:p>
            <a:pPr marL="342900" indent="-342900" algn="just">
              <a:lnSpc>
                <a:spcPct val="150000"/>
              </a:lnSpc>
              <a:buFont typeface="Wingdings" panose="05000000000000000000" pitchFamily="2" charset="2"/>
              <a:buChar char="§"/>
            </a:pPr>
            <a:r>
              <a:rPr lang="en-NZ" sz="1800" dirty="0">
                <a:solidFill>
                  <a:schemeClr val="tx1"/>
                </a:solidFill>
                <a:latin typeface="Verdana"/>
                <a:ea typeface="Verdana"/>
              </a:rPr>
              <a:t>Hygiene</a:t>
            </a:r>
          </a:p>
          <a:p>
            <a:pPr marL="342900" indent="-342900" algn="just">
              <a:lnSpc>
                <a:spcPct val="150000"/>
              </a:lnSpc>
              <a:buFont typeface="Wingdings" panose="05000000000000000000" pitchFamily="2" charset="2"/>
              <a:buChar char="§"/>
            </a:pPr>
            <a:r>
              <a:rPr lang="en-NZ" sz="1800" dirty="0">
                <a:solidFill>
                  <a:schemeClr val="tx1"/>
                </a:solidFill>
                <a:latin typeface="Verdana"/>
                <a:ea typeface="Verdana"/>
              </a:rPr>
              <a:t>Physical distancing</a:t>
            </a:r>
          </a:p>
          <a:p>
            <a:pPr algn="just"/>
            <a:r>
              <a:rPr lang="en-NZ" sz="1600" i="1" dirty="0">
                <a:latin typeface="Verdana"/>
                <a:ea typeface="Verdana"/>
              </a:rPr>
              <a:t>This presentation should take approximately 8-10 minutes</a:t>
            </a:r>
            <a:endParaRPr lang="en-NZ" sz="1600" i="1" dirty="0"/>
          </a:p>
          <a:p>
            <a:endParaRPr lang="en-NZ" dirty="0"/>
          </a:p>
        </p:txBody>
      </p:sp>
      <p:sp>
        <p:nvSpPr>
          <p:cNvPr id="3" name="Title 2"/>
          <p:cNvSpPr>
            <a:spLocks noGrp="1"/>
          </p:cNvSpPr>
          <p:nvPr>
            <p:ph type="title"/>
          </p:nvPr>
        </p:nvSpPr>
        <p:spPr>
          <a:xfrm>
            <a:off x="1042163" y="340647"/>
            <a:ext cx="7878337" cy="508928"/>
          </a:xfrm>
        </p:spPr>
        <p:txBody>
          <a:bodyPr/>
          <a:lstStyle/>
          <a:p>
            <a:r>
              <a:rPr lang="en-NZ" sz="2800" b="1" dirty="0"/>
              <a:t>Content</a:t>
            </a:r>
          </a:p>
        </p:txBody>
      </p:sp>
      <p:pic>
        <p:nvPicPr>
          <p:cNvPr id="5" name="Picture 4"/>
          <p:cNvPicPr>
            <a:picLocks noChangeAspect="1"/>
          </p:cNvPicPr>
          <p:nvPr/>
        </p:nvPicPr>
        <p:blipFill>
          <a:blip r:embed="rId2"/>
          <a:stretch>
            <a:fillRect/>
          </a:stretch>
        </p:blipFill>
        <p:spPr>
          <a:xfrm>
            <a:off x="7061733" y="986885"/>
            <a:ext cx="1981316" cy="1399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2">
            <a:extLst>
              <a:ext uri="{FF2B5EF4-FFF2-40B4-BE49-F238E27FC236}">
                <a16:creationId xmlns:a16="http://schemas.microsoft.com/office/drawing/2014/main" id="{4538B37E-074E-4AFF-839C-9D3186392712}"/>
              </a:ext>
            </a:extLst>
          </p:cNvPr>
          <p:cNvSpPr>
            <a:spLocks noGrp="1"/>
          </p:cNvSpPr>
          <p:nvPr>
            <p:ph type="ftr" sz="quarter" idx="11"/>
          </p:nvPr>
        </p:nvSpPr>
        <p:spPr>
          <a:xfrm>
            <a:off x="4916488" y="6501227"/>
            <a:ext cx="3794125" cy="230187"/>
          </a:xfrm>
        </p:spPr>
        <p:txBody>
          <a:bodyPr/>
          <a:lstStyle/>
          <a:p>
            <a:pPr>
              <a:defRPr/>
            </a:pPr>
            <a:r>
              <a:rPr lang="en-NZ"/>
              <a:t>January 2022</a:t>
            </a:r>
            <a:endParaRPr lang="en-NZ" dirty="0"/>
          </a:p>
        </p:txBody>
      </p:sp>
      <p:pic>
        <p:nvPicPr>
          <p:cNvPr id="7" name="Picture 6">
            <a:extLst>
              <a:ext uri="{FF2B5EF4-FFF2-40B4-BE49-F238E27FC236}">
                <a16:creationId xmlns:a16="http://schemas.microsoft.com/office/drawing/2014/main" id="{857B0EB9-073D-4996-8958-1A0000DCF5B8}"/>
              </a:ext>
            </a:extLst>
          </p:cNvPr>
          <p:cNvPicPr>
            <a:picLocks noChangeAspect="1"/>
          </p:cNvPicPr>
          <p:nvPr/>
        </p:nvPicPr>
        <p:blipFill>
          <a:blip r:embed="rId3"/>
          <a:stretch>
            <a:fillRect/>
          </a:stretch>
        </p:blipFill>
        <p:spPr>
          <a:xfrm>
            <a:off x="6991608" y="3331212"/>
            <a:ext cx="1997699" cy="1647809"/>
          </a:xfrm>
          <a:prstGeom prst="rect">
            <a:avLst/>
          </a:prstGeom>
        </p:spPr>
      </p:pic>
      <p:pic>
        <p:nvPicPr>
          <p:cNvPr id="8" name="Picture 7">
            <a:extLst>
              <a:ext uri="{FF2B5EF4-FFF2-40B4-BE49-F238E27FC236}">
                <a16:creationId xmlns:a16="http://schemas.microsoft.com/office/drawing/2014/main" id="{0A8C6F75-726D-4131-B2DC-C5DD79B2EAC4}"/>
              </a:ext>
            </a:extLst>
          </p:cNvPr>
          <p:cNvPicPr>
            <a:picLocks noChangeAspect="1"/>
          </p:cNvPicPr>
          <p:nvPr/>
        </p:nvPicPr>
        <p:blipFill>
          <a:blip r:embed="rId4"/>
          <a:stretch>
            <a:fillRect/>
          </a:stretch>
        </p:blipFill>
        <p:spPr>
          <a:xfrm>
            <a:off x="7368602" y="4979021"/>
            <a:ext cx="1243713" cy="360248"/>
          </a:xfrm>
          <a:prstGeom prst="rect">
            <a:avLst/>
          </a:prstGeom>
        </p:spPr>
      </p:pic>
    </p:spTree>
    <p:extLst>
      <p:ext uri="{BB962C8B-B14F-4D97-AF65-F5344CB8AC3E}">
        <p14:creationId xmlns:p14="http://schemas.microsoft.com/office/powerpoint/2010/main" val="71151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C70A41-079D-4DE1-A4D0-D2544DC069A0}"/>
              </a:ext>
            </a:extLst>
          </p:cNvPr>
          <p:cNvSpPr>
            <a:spLocks noGrp="1"/>
          </p:cNvSpPr>
          <p:nvPr>
            <p:ph idx="1"/>
          </p:nvPr>
        </p:nvSpPr>
        <p:spPr>
          <a:xfrm>
            <a:off x="187094" y="1641625"/>
            <a:ext cx="8495088" cy="4810256"/>
          </a:xfrm>
        </p:spPr>
        <p:txBody>
          <a:bodyPr/>
          <a:lstStyle/>
          <a:p>
            <a:pPr algn="just"/>
            <a:r>
              <a:rPr lang="en-NZ" sz="1800" b="1" dirty="0" err="1">
                <a:latin typeface="Verdana"/>
                <a:ea typeface="Verdana"/>
              </a:rPr>
              <a:t>Covid</a:t>
            </a:r>
            <a:r>
              <a:rPr lang="en-NZ" sz="1800" b="1" dirty="0">
                <a:latin typeface="Verdana"/>
                <a:ea typeface="Verdana"/>
              </a:rPr>
              <a:t> Protection Framework (CPF) – </a:t>
            </a:r>
            <a:r>
              <a:rPr lang="en-NZ" sz="1800" b="1" dirty="0">
                <a:solidFill>
                  <a:srgbClr val="FF0000"/>
                </a:solidFill>
                <a:latin typeface="Verdana"/>
                <a:ea typeface="Verdana"/>
              </a:rPr>
              <a:t>Red </a:t>
            </a:r>
          </a:p>
          <a:p>
            <a:pPr algn="just"/>
            <a:endParaRPr lang="en-NZ" sz="1600" dirty="0">
              <a:solidFill>
                <a:schemeClr val="tx1"/>
              </a:solidFill>
              <a:latin typeface="Verdana"/>
              <a:ea typeface="Verdana"/>
            </a:endParaRPr>
          </a:p>
          <a:p>
            <a:pPr algn="just"/>
            <a:r>
              <a:rPr lang="en-NZ" sz="1600" dirty="0"/>
              <a:t>At CPF </a:t>
            </a:r>
            <a:r>
              <a:rPr lang="en-NZ" sz="1600" b="1" dirty="0">
                <a:solidFill>
                  <a:srgbClr val="FF0000"/>
                </a:solidFill>
              </a:rPr>
              <a:t>Red</a:t>
            </a:r>
            <a:r>
              <a:rPr lang="en-NZ" sz="1600" dirty="0"/>
              <a:t>, action will need to be taken to protect both at-risk people and protect our health system from an unsustainable number of hospitalisations.</a:t>
            </a:r>
          </a:p>
          <a:p>
            <a:endParaRPr lang="en-NZ" sz="1600" dirty="0">
              <a:solidFill>
                <a:schemeClr val="tx1"/>
              </a:solidFill>
              <a:latin typeface="Verdana"/>
              <a:ea typeface="Verdana"/>
            </a:endParaRPr>
          </a:p>
          <a:p>
            <a:r>
              <a:rPr lang="en-NZ" sz="1600" b="1" dirty="0"/>
              <a:t>How we stay safe at CPF </a:t>
            </a:r>
            <a:r>
              <a:rPr lang="en-NZ" sz="1600" b="1" dirty="0">
                <a:solidFill>
                  <a:srgbClr val="FF0000"/>
                </a:solidFill>
              </a:rPr>
              <a:t>Red</a:t>
            </a:r>
          </a:p>
          <a:p>
            <a:pPr marL="285750" indent="-285750" algn="just">
              <a:buFont typeface="Arial" panose="020B0604020202020204" pitchFamily="34" charset="0"/>
              <a:buChar char="•"/>
            </a:pPr>
            <a:r>
              <a:rPr lang="en-NZ" sz="1600" dirty="0"/>
              <a:t>Record keeping and scanning will be required</a:t>
            </a:r>
          </a:p>
          <a:p>
            <a:pPr marL="285750" indent="-285750" algn="just">
              <a:buFont typeface="Arial" panose="020B0604020202020204" pitchFamily="34" charset="0"/>
              <a:buChar char="•"/>
            </a:pPr>
            <a:r>
              <a:rPr lang="en-NZ" sz="1600" dirty="0"/>
              <a:t>Face coverings will be mandatory on flights, public transport, in taxis, retail, public venues, and recommended whenever leaving the house</a:t>
            </a:r>
            <a:endParaRPr lang="en-NZ" sz="1600" dirty="0">
              <a:solidFill>
                <a:schemeClr val="tx1"/>
              </a:solidFill>
              <a:latin typeface="Verdana"/>
              <a:ea typeface="Verdana"/>
            </a:endParaRPr>
          </a:p>
          <a:p>
            <a:endParaRPr lang="en-NZ" sz="1600" dirty="0">
              <a:solidFill>
                <a:schemeClr val="tx1"/>
              </a:solidFill>
              <a:latin typeface="Verdana"/>
              <a:ea typeface="Verdana"/>
            </a:endParaRPr>
          </a:p>
          <a:p>
            <a:r>
              <a:rPr lang="en-NZ" sz="1600" b="1" dirty="0"/>
              <a:t>Vaccination certificate requirements</a:t>
            </a:r>
          </a:p>
          <a:p>
            <a:pPr marL="285750" indent="-285750" algn="just">
              <a:buFont typeface="Arial" panose="020B0604020202020204" pitchFamily="34" charset="0"/>
              <a:buChar char="•"/>
            </a:pPr>
            <a:r>
              <a:rPr lang="en-NZ" sz="1600" dirty="0"/>
              <a:t>Tertiary education — vaccines are required for onsite access and delivery, with capacity based on 1 metre distancing</a:t>
            </a:r>
          </a:p>
          <a:p>
            <a:pPr marL="285750" indent="-285750" algn="just">
              <a:buFont typeface="Arial" panose="020B0604020202020204" pitchFamily="34" charset="0"/>
              <a:buChar char="•"/>
            </a:pPr>
            <a:r>
              <a:rPr lang="en-NZ" sz="1600" dirty="0"/>
              <a:t>Staff and students will need to be vaccinated and provide proof of this to be onsite at CPF</a:t>
            </a:r>
            <a:r>
              <a:rPr lang="en-NZ" sz="1600" dirty="0">
                <a:solidFill>
                  <a:srgbClr val="FF0000"/>
                </a:solidFill>
              </a:rPr>
              <a:t> </a:t>
            </a:r>
            <a:r>
              <a:rPr lang="en-NZ" sz="1600" b="1" dirty="0">
                <a:solidFill>
                  <a:srgbClr val="FF0000"/>
                </a:solidFill>
              </a:rPr>
              <a:t>Red</a:t>
            </a:r>
            <a:endParaRPr lang="en-NZ" sz="1600" dirty="0"/>
          </a:p>
          <a:p>
            <a:br>
              <a:rPr lang="en-NZ" sz="1600" dirty="0"/>
            </a:br>
            <a:endParaRPr lang="en-NZ" sz="1600" dirty="0"/>
          </a:p>
          <a:p>
            <a:endParaRPr lang="en-NZ" sz="1600" dirty="0">
              <a:solidFill>
                <a:schemeClr val="tx1"/>
              </a:solidFill>
            </a:endParaRPr>
          </a:p>
        </p:txBody>
      </p:sp>
      <p:pic>
        <p:nvPicPr>
          <p:cNvPr id="5" name="Picture 4">
            <a:extLst>
              <a:ext uri="{FF2B5EF4-FFF2-40B4-BE49-F238E27FC236}">
                <a16:creationId xmlns:a16="http://schemas.microsoft.com/office/drawing/2014/main" id="{6C336DD6-EA90-43D4-BC4F-B38C0A5AA396}"/>
              </a:ext>
            </a:extLst>
          </p:cNvPr>
          <p:cNvPicPr>
            <a:picLocks noChangeAspect="1"/>
          </p:cNvPicPr>
          <p:nvPr/>
        </p:nvPicPr>
        <p:blipFill>
          <a:blip r:embed="rId2"/>
          <a:stretch>
            <a:fillRect/>
          </a:stretch>
        </p:blipFill>
        <p:spPr>
          <a:xfrm>
            <a:off x="7173798" y="981329"/>
            <a:ext cx="1783108" cy="1259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2">
            <a:extLst>
              <a:ext uri="{FF2B5EF4-FFF2-40B4-BE49-F238E27FC236}">
                <a16:creationId xmlns:a16="http://schemas.microsoft.com/office/drawing/2014/main" id="{99268A91-3669-4431-A79D-1C20FFBD923C}"/>
              </a:ext>
            </a:extLst>
          </p:cNvPr>
          <p:cNvSpPr txBox="1">
            <a:spLocks/>
          </p:cNvSpPr>
          <p:nvPr/>
        </p:nvSpPr>
        <p:spPr bwMode="auto">
          <a:xfrm>
            <a:off x="876693" y="307258"/>
            <a:ext cx="8044495" cy="5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b="1" dirty="0">
                <a:latin typeface="Verdana"/>
                <a:ea typeface="Verdana"/>
              </a:rPr>
              <a:t>Covid-19 Protection Framework - Red</a:t>
            </a:r>
            <a:endParaRPr lang="en-NZ" b="1" dirty="0"/>
          </a:p>
        </p:txBody>
      </p:sp>
      <p:sp>
        <p:nvSpPr>
          <p:cNvPr id="3" name="Footer Placeholder 2">
            <a:extLst>
              <a:ext uri="{FF2B5EF4-FFF2-40B4-BE49-F238E27FC236}">
                <a16:creationId xmlns:a16="http://schemas.microsoft.com/office/drawing/2014/main" id="{1FD7AA13-DCD5-4F90-91F1-959C188D2181}"/>
              </a:ext>
            </a:extLst>
          </p:cNvPr>
          <p:cNvSpPr>
            <a:spLocks noGrp="1"/>
          </p:cNvSpPr>
          <p:nvPr>
            <p:ph type="ftr" sz="quarter" idx="11"/>
          </p:nvPr>
        </p:nvSpPr>
        <p:spPr/>
        <p:txBody>
          <a:bodyPr/>
          <a:lstStyle/>
          <a:p>
            <a:pPr>
              <a:defRPr/>
            </a:pPr>
            <a:r>
              <a:rPr lang="en-NZ"/>
              <a:t>January 2022</a:t>
            </a:r>
            <a:endParaRPr lang="en-NZ" dirty="0"/>
          </a:p>
        </p:txBody>
      </p:sp>
    </p:spTree>
    <p:extLst>
      <p:ext uri="{BB962C8B-B14F-4D97-AF65-F5344CB8AC3E}">
        <p14:creationId xmlns:p14="http://schemas.microsoft.com/office/powerpoint/2010/main" val="292463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985" y="1615247"/>
            <a:ext cx="8624236" cy="4763962"/>
          </a:xfrm>
        </p:spPr>
        <p:txBody>
          <a:bodyPr/>
          <a:lstStyle/>
          <a:p>
            <a:r>
              <a:rPr lang="en-NZ" sz="1800" b="1" dirty="0">
                <a:latin typeface="Verdana"/>
                <a:ea typeface="Verdana"/>
              </a:rPr>
              <a:t>Learner </a:t>
            </a:r>
            <a:endParaRPr lang="en-NZ" sz="1800" dirty="0"/>
          </a:p>
          <a:p>
            <a:r>
              <a:rPr lang="en-NZ" sz="1600" dirty="0">
                <a:latin typeface="Verdana"/>
                <a:ea typeface="Verdana"/>
              </a:rPr>
              <a:t>Participates fully in learning on site while managing their own health and safety while following CPF Red guidelines . This includes wiping anything you have touched or used as you enter and before you leave. </a:t>
            </a:r>
          </a:p>
          <a:p>
            <a:pPr algn="just"/>
            <a:r>
              <a:rPr lang="en-NZ" sz="1800" b="1" dirty="0">
                <a:latin typeface="Verdana"/>
                <a:ea typeface="Verdana"/>
              </a:rPr>
              <a:t>Supervisor/Staff </a:t>
            </a:r>
            <a:endParaRPr lang="en-NZ" sz="1800" b="1" dirty="0"/>
          </a:p>
          <a:p>
            <a:r>
              <a:rPr lang="en-NZ" sz="1600" dirty="0">
                <a:latin typeface="Verdana"/>
                <a:ea typeface="Verdana"/>
              </a:rPr>
              <a:t>The Supervisor is an academic member of staff who delivers teaching or conducts an operational task in a way that complies with all CPF Red guidelines. </a:t>
            </a:r>
          </a:p>
          <a:p>
            <a:r>
              <a:rPr lang="en-NZ" sz="1600" dirty="0">
                <a:latin typeface="Verdana"/>
                <a:ea typeface="Verdana"/>
              </a:rPr>
              <a:t>Supervisors may be actively teaching or could be taking a more supervisory role only. The Supervisor has additional duties over and above staff who are managing their own health and safety in ensuring that learners are adhering to required CPF Red guidelines. </a:t>
            </a:r>
            <a:endParaRPr lang="en-NZ" sz="1600" dirty="0"/>
          </a:p>
          <a:p>
            <a:pPr algn="just"/>
            <a:endParaRPr lang="en-NZ" sz="1600" dirty="0">
              <a:latin typeface="Verdana"/>
              <a:ea typeface="Verdana"/>
            </a:endParaRPr>
          </a:p>
          <a:p>
            <a:r>
              <a:rPr lang="en-NZ" sz="1600" b="1" dirty="0">
                <a:solidFill>
                  <a:srgbClr val="FF0000"/>
                </a:solidFill>
                <a:latin typeface="Verdana"/>
                <a:ea typeface="Verdana"/>
              </a:rPr>
              <a:t>This induction must be delivered by Supervisors/Staff to Learners prior to the start of class</a:t>
            </a:r>
          </a:p>
          <a:p>
            <a:r>
              <a:rPr lang="en-NZ" sz="1600" b="1" dirty="0">
                <a:solidFill>
                  <a:srgbClr val="FF0000"/>
                </a:solidFill>
                <a:latin typeface="Verdana"/>
                <a:ea typeface="Verdana"/>
              </a:rPr>
              <a:t>Supervisors/Staff are responsible to ensure Health &amp; Safety monitoring and compliance is adhered to</a:t>
            </a:r>
          </a:p>
          <a:p>
            <a:pPr algn="just"/>
            <a:endParaRPr lang="en-NZ" sz="1600" b="1" dirty="0">
              <a:solidFill>
                <a:srgbClr val="FF0000"/>
              </a:solidFill>
              <a:latin typeface="Verdana"/>
              <a:ea typeface="Verdana"/>
            </a:endParaRPr>
          </a:p>
          <a:p>
            <a:endParaRPr lang="en-NZ" dirty="0"/>
          </a:p>
          <a:p>
            <a:endParaRPr lang="en-NZ" dirty="0">
              <a:solidFill>
                <a:srgbClr val="FF0000"/>
              </a:solidFill>
              <a:latin typeface="Verdana"/>
              <a:ea typeface="Verdana"/>
            </a:endParaRPr>
          </a:p>
          <a:p>
            <a:endParaRPr lang="en-NZ" dirty="0"/>
          </a:p>
        </p:txBody>
      </p:sp>
      <p:sp>
        <p:nvSpPr>
          <p:cNvPr id="3" name="Title 2"/>
          <p:cNvSpPr>
            <a:spLocks noGrp="1"/>
          </p:cNvSpPr>
          <p:nvPr>
            <p:ph type="title"/>
          </p:nvPr>
        </p:nvSpPr>
        <p:spPr>
          <a:xfrm>
            <a:off x="898704" y="330193"/>
            <a:ext cx="7878337" cy="508928"/>
          </a:xfrm>
        </p:spPr>
        <p:txBody>
          <a:bodyPr/>
          <a:lstStyle/>
          <a:p>
            <a:r>
              <a:rPr lang="en-NZ" b="1" dirty="0"/>
              <a:t>Individual Roles and Responsibilities</a:t>
            </a:r>
          </a:p>
        </p:txBody>
      </p:sp>
      <p:sp>
        <p:nvSpPr>
          <p:cNvPr id="4" name="Footer Placeholder 3">
            <a:extLst>
              <a:ext uri="{FF2B5EF4-FFF2-40B4-BE49-F238E27FC236}">
                <a16:creationId xmlns:a16="http://schemas.microsoft.com/office/drawing/2014/main" id="{F5C6A4B0-2FD7-4A3D-9370-1611A61C7902}"/>
              </a:ext>
            </a:extLst>
          </p:cNvPr>
          <p:cNvSpPr>
            <a:spLocks noGrp="1"/>
          </p:cNvSpPr>
          <p:nvPr>
            <p:ph type="ftr" sz="quarter" idx="11"/>
          </p:nvPr>
        </p:nvSpPr>
        <p:spPr/>
        <p:txBody>
          <a:bodyPr/>
          <a:lstStyle/>
          <a:p>
            <a:pPr>
              <a:defRPr/>
            </a:pPr>
            <a:r>
              <a:rPr lang="en-NZ"/>
              <a:t>January 2022</a:t>
            </a:r>
            <a:endParaRPr lang="en-NZ" dirty="0"/>
          </a:p>
        </p:txBody>
      </p:sp>
    </p:spTree>
    <p:extLst>
      <p:ext uri="{BB962C8B-B14F-4D97-AF65-F5344CB8AC3E}">
        <p14:creationId xmlns:p14="http://schemas.microsoft.com/office/powerpoint/2010/main" val="2635903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2A923-3A3A-4BC7-B186-242615496D4C}"/>
              </a:ext>
            </a:extLst>
          </p:cNvPr>
          <p:cNvSpPr>
            <a:spLocks noGrp="1"/>
          </p:cNvSpPr>
          <p:nvPr>
            <p:ph idx="1"/>
          </p:nvPr>
        </p:nvSpPr>
        <p:spPr>
          <a:xfrm>
            <a:off x="377952" y="1510810"/>
            <a:ext cx="8332661" cy="4883994"/>
          </a:xfrm>
        </p:spPr>
        <p:txBody>
          <a:bodyPr/>
          <a:lstStyle/>
          <a:p>
            <a:r>
              <a:rPr lang="en-NZ" sz="1600" b="1" dirty="0"/>
              <a:t>Testing if onsite at CPF </a:t>
            </a:r>
            <a:r>
              <a:rPr lang="en-NZ" sz="1600" b="1" dirty="0">
                <a:solidFill>
                  <a:srgbClr val="FF0000"/>
                </a:solidFill>
              </a:rPr>
              <a:t>Red</a:t>
            </a:r>
            <a:endParaRPr lang="en-NZ" sz="1600" dirty="0">
              <a:solidFill>
                <a:srgbClr val="FF0000"/>
              </a:solidFill>
            </a:endParaRPr>
          </a:p>
          <a:p>
            <a:r>
              <a:rPr lang="en-NZ" sz="1600" dirty="0"/>
              <a:t>If you have symptoms or have been to a location of interest, please get tested.  If you have no symptoms or have not been at a Location of Interest, the Ministry of Health advice is not to get tested in order to free up resources for those who need to. </a:t>
            </a:r>
          </a:p>
          <a:p>
            <a:endParaRPr lang="en-NZ" sz="1600" dirty="0"/>
          </a:p>
          <a:p>
            <a:r>
              <a:rPr lang="en-NZ" sz="1600" dirty="0"/>
              <a:t>For any staff working on campus, our Te </a:t>
            </a:r>
            <a:r>
              <a:rPr lang="en-NZ" sz="1600" dirty="0" err="1"/>
              <a:t>Puna</a:t>
            </a:r>
            <a:r>
              <a:rPr lang="en-NZ" sz="1600" dirty="0"/>
              <a:t> </a:t>
            </a:r>
            <a:r>
              <a:rPr lang="en-NZ" sz="1600" dirty="0" err="1"/>
              <a:t>Waiora</a:t>
            </a:r>
            <a:r>
              <a:rPr lang="en-NZ" sz="1600" dirty="0"/>
              <a:t> Medical Centre offers testing, please call </a:t>
            </a:r>
            <a:r>
              <a:rPr lang="en-NZ" sz="1600" b="1" dirty="0">
                <a:solidFill>
                  <a:srgbClr val="0070C0"/>
                </a:solidFill>
              </a:rPr>
              <a:t>0800 10 85 10 </a:t>
            </a:r>
            <a:r>
              <a:rPr lang="en-NZ" sz="1600" dirty="0"/>
              <a:t>to book an appointment or alternatively </a:t>
            </a:r>
            <a:r>
              <a:rPr lang="en-NZ" sz="1600" dirty="0">
                <a:hlinkClick r:id="rId2"/>
              </a:rPr>
              <a:t>visit a community testing centre </a:t>
            </a:r>
            <a:r>
              <a:rPr lang="en-NZ" sz="1600" dirty="0"/>
              <a:t>or your GP.</a:t>
            </a:r>
          </a:p>
          <a:p>
            <a:endParaRPr lang="en-NZ" sz="1600" dirty="0"/>
          </a:p>
          <a:p>
            <a:r>
              <a:rPr lang="en-NZ" sz="1600" dirty="0"/>
              <a:t>Testing is free for everyone.</a:t>
            </a:r>
          </a:p>
          <a:p>
            <a:endParaRPr lang="en-NZ" sz="1600" dirty="0"/>
          </a:p>
          <a:p>
            <a:r>
              <a:rPr lang="en-NZ" sz="1600" dirty="0"/>
              <a:t>If you have a positive Covid-19 test, </a:t>
            </a:r>
            <a:r>
              <a:rPr lang="en-NZ" sz="1600" b="1" dirty="0"/>
              <a:t>stay home</a:t>
            </a:r>
            <a:r>
              <a:rPr lang="en-NZ" sz="1600" dirty="0"/>
              <a:t>,</a:t>
            </a:r>
            <a:r>
              <a:rPr lang="en-NZ" sz="1600" b="1" dirty="0"/>
              <a:t> </a:t>
            </a:r>
            <a:r>
              <a:rPr lang="en-NZ" sz="1600" dirty="0"/>
              <a:t>then contact your line manager. </a:t>
            </a:r>
          </a:p>
          <a:p>
            <a:endParaRPr lang="en-US" sz="1600" dirty="0">
              <a:latin typeface="Verdana"/>
              <a:ea typeface="Verdana"/>
              <a:cs typeface="Arial"/>
            </a:endParaRPr>
          </a:p>
          <a:p>
            <a:r>
              <a:rPr lang="en-US" sz="1600" dirty="0">
                <a:latin typeface="Verdana"/>
                <a:ea typeface="Verdana"/>
                <a:cs typeface="Arial"/>
              </a:rPr>
              <a:t>For next steps guidance refer to the Nest </a:t>
            </a:r>
            <a:r>
              <a:rPr lang="en-US" sz="1600" dirty="0" err="1">
                <a:latin typeface="Verdana"/>
                <a:ea typeface="Verdana"/>
                <a:cs typeface="Arial"/>
              </a:rPr>
              <a:t>Covid</a:t>
            </a:r>
            <a:r>
              <a:rPr lang="en-US" sz="1600" dirty="0">
                <a:latin typeface="Verdana"/>
                <a:ea typeface="Verdana"/>
                <a:cs typeface="Arial"/>
              </a:rPr>
              <a:t> page: </a:t>
            </a:r>
            <a:r>
              <a:rPr lang="en-US" sz="1600" dirty="0">
                <a:latin typeface="Verdana"/>
                <a:ea typeface="Verdana"/>
                <a:cs typeface="Arial"/>
                <a:hlinkClick r:id="rId3"/>
              </a:rPr>
              <a:t>FAQs re Awaiting Test results or showing symptoms</a:t>
            </a:r>
            <a:endParaRPr lang="en-US" sz="1600" dirty="0">
              <a:ea typeface="Verdana"/>
              <a:cs typeface="Arial"/>
            </a:endParaRPr>
          </a:p>
          <a:p>
            <a:endParaRPr lang="en-NZ" sz="1600" dirty="0"/>
          </a:p>
        </p:txBody>
      </p:sp>
      <p:sp>
        <p:nvSpPr>
          <p:cNvPr id="3" name="Title 2">
            <a:extLst>
              <a:ext uri="{FF2B5EF4-FFF2-40B4-BE49-F238E27FC236}">
                <a16:creationId xmlns:a16="http://schemas.microsoft.com/office/drawing/2014/main" id="{B922A9B6-F9B0-4A5E-B80A-C25DD5D27FAF}"/>
              </a:ext>
            </a:extLst>
          </p:cNvPr>
          <p:cNvSpPr>
            <a:spLocks noGrp="1"/>
          </p:cNvSpPr>
          <p:nvPr>
            <p:ph type="title"/>
          </p:nvPr>
        </p:nvSpPr>
        <p:spPr/>
        <p:txBody>
          <a:bodyPr/>
          <a:lstStyle/>
          <a:p>
            <a:r>
              <a:rPr lang="en-NZ" b="1" dirty="0" err="1"/>
              <a:t>Covid</a:t>
            </a:r>
            <a:r>
              <a:rPr lang="en-NZ" b="1" dirty="0"/>
              <a:t> testing </a:t>
            </a:r>
          </a:p>
        </p:txBody>
      </p:sp>
      <p:sp>
        <p:nvSpPr>
          <p:cNvPr id="4" name="Footer Placeholder 3">
            <a:extLst>
              <a:ext uri="{FF2B5EF4-FFF2-40B4-BE49-F238E27FC236}">
                <a16:creationId xmlns:a16="http://schemas.microsoft.com/office/drawing/2014/main" id="{6596AF45-A4C0-41D2-A9D8-A0397DC7D751}"/>
              </a:ext>
            </a:extLst>
          </p:cNvPr>
          <p:cNvSpPr>
            <a:spLocks noGrp="1"/>
          </p:cNvSpPr>
          <p:nvPr>
            <p:ph type="ftr" sz="quarter" idx="11"/>
          </p:nvPr>
        </p:nvSpPr>
        <p:spPr/>
        <p:txBody>
          <a:bodyPr/>
          <a:lstStyle/>
          <a:p>
            <a:pPr>
              <a:defRPr/>
            </a:pPr>
            <a:r>
              <a:rPr lang="en-NZ"/>
              <a:t>January 2022</a:t>
            </a:r>
            <a:endParaRPr lang="en-NZ" dirty="0"/>
          </a:p>
        </p:txBody>
      </p:sp>
    </p:spTree>
    <p:extLst>
      <p:ext uri="{BB962C8B-B14F-4D97-AF65-F5344CB8AC3E}">
        <p14:creationId xmlns:p14="http://schemas.microsoft.com/office/powerpoint/2010/main" val="145284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5C7ADC6-9685-4CE9-8192-A5811B7C4625}"/>
              </a:ext>
            </a:extLst>
          </p:cNvPr>
          <p:cNvSpPr txBox="1">
            <a:spLocks/>
          </p:cNvSpPr>
          <p:nvPr/>
        </p:nvSpPr>
        <p:spPr bwMode="auto">
          <a:xfrm>
            <a:off x="929555" y="278474"/>
            <a:ext cx="7877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altLang="en-US" b="1" dirty="0">
                <a:latin typeface="Verdana"/>
                <a:ea typeface="Verdana"/>
              </a:rPr>
              <a:t>Stay Home If You Are Sick</a:t>
            </a:r>
            <a:endParaRPr lang="en-NZ" altLang="en-US" b="1" dirty="0"/>
          </a:p>
        </p:txBody>
      </p:sp>
      <p:pic>
        <p:nvPicPr>
          <p:cNvPr id="2" name="Picture 2" descr="Icon&#10;&#10;Description automatically generated">
            <a:extLst>
              <a:ext uri="{FF2B5EF4-FFF2-40B4-BE49-F238E27FC236}">
                <a16:creationId xmlns:a16="http://schemas.microsoft.com/office/drawing/2014/main" id="{B54203A5-64DB-48AF-AABC-ED8D25ADDB0A}"/>
              </a:ext>
            </a:extLst>
          </p:cNvPr>
          <p:cNvPicPr>
            <a:picLocks noChangeAspect="1"/>
          </p:cNvPicPr>
          <p:nvPr/>
        </p:nvPicPr>
        <p:blipFill>
          <a:blip r:embed="rId2"/>
          <a:stretch>
            <a:fillRect/>
          </a:stretch>
        </p:blipFill>
        <p:spPr>
          <a:xfrm>
            <a:off x="5687270" y="1354707"/>
            <a:ext cx="3270196" cy="4555093"/>
          </a:xfrm>
          <a:prstGeom prst="rect">
            <a:avLst/>
          </a:prstGeom>
        </p:spPr>
      </p:pic>
      <p:sp>
        <p:nvSpPr>
          <p:cNvPr id="3" name="TextBox 2">
            <a:extLst>
              <a:ext uri="{FF2B5EF4-FFF2-40B4-BE49-F238E27FC236}">
                <a16:creationId xmlns:a16="http://schemas.microsoft.com/office/drawing/2014/main" id="{8161B8A2-97D8-4B09-A678-71B5C46137F2}"/>
              </a:ext>
            </a:extLst>
          </p:cNvPr>
          <p:cNvSpPr txBox="1"/>
          <p:nvPr/>
        </p:nvSpPr>
        <p:spPr>
          <a:xfrm>
            <a:off x="326964" y="1487055"/>
            <a:ext cx="5360305"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Verdana"/>
                <a:ea typeface="Verdana"/>
                <a:cs typeface="Arial"/>
              </a:rPr>
              <a:t>If you are sick:</a:t>
            </a:r>
          </a:p>
          <a:p>
            <a:endParaRPr lang="en-US" sz="1600" dirty="0">
              <a:latin typeface="Verdana"/>
              <a:ea typeface="Verdana"/>
              <a:cs typeface="Arial"/>
            </a:endParaRPr>
          </a:p>
          <a:p>
            <a:pPr algn="just"/>
            <a:r>
              <a:rPr lang="en-US" sz="1600" dirty="0">
                <a:latin typeface="Verdana"/>
                <a:ea typeface="Verdana"/>
                <a:cs typeface="Arial"/>
              </a:rPr>
              <a:t>If you have cold, flu or COVID-19 symptoms, </a:t>
            </a:r>
            <a:r>
              <a:rPr lang="en-US" sz="1600" b="1" dirty="0">
                <a:latin typeface="Verdana"/>
                <a:ea typeface="Verdana"/>
                <a:cs typeface="Arial"/>
              </a:rPr>
              <a:t>stay home</a:t>
            </a:r>
            <a:endParaRPr lang="en-US" dirty="0">
              <a:ea typeface="Verdana"/>
              <a:cs typeface="Arial" panose="020B0604020202020204" pitchFamily="34" charset="0"/>
            </a:endParaRPr>
          </a:p>
          <a:p>
            <a:pPr algn="just"/>
            <a:endParaRPr lang="en-US" sz="1600" dirty="0">
              <a:latin typeface="Verdana"/>
              <a:ea typeface="Verdana"/>
              <a:cs typeface="Arial"/>
            </a:endParaRPr>
          </a:p>
          <a:p>
            <a:pPr algn="just"/>
            <a:r>
              <a:rPr lang="en-US" sz="1600" dirty="0">
                <a:latin typeface="Verdana"/>
                <a:ea typeface="Verdana"/>
                <a:cs typeface="Arial"/>
              </a:rPr>
              <a:t>Call your doctor or Healthline on </a:t>
            </a:r>
            <a:endParaRPr lang="en-US" dirty="0">
              <a:solidFill>
                <a:srgbClr val="000000"/>
              </a:solidFill>
              <a:ea typeface="Verdana"/>
              <a:cs typeface="Arial" panose="020B0604020202020204" pitchFamily="34" charset="0"/>
            </a:endParaRPr>
          </a:p>
          <a:p>
            <a:pPr algn="just"/>
            <a:r>
              <a:rPr lang="en-US" sz="1600" b="1" dirty="0">
                <a:solidFill>
                  <a:srgbClr val="0070C0"/>
                </a:solidFill>
                <a:latin typeface="Verdana"/>
                <a:ea typeface="Verdana"/>
                <a:cs typeface="Arial"/>
              </a:rPr>
              <a:t>0800 358 5453</a:t>
            </a:r>
            <a:r>
              <a:rPr lang="en-US" sz="1600" dirty="0">
                <a:latin typeface="Verdana"/>
                <a:ea typeface="Verdana"/>
                <a:cs typeface="Arial"/>
              </a:rPr>
              <a:t>  for advice about getting a test</a:t>
            </a:r>
            <a:endParaRPr lang="en-US" dirty="0">
              <a:ea typeface="Verdana"/>
              <a:cs typeface="Arial" panose="020B0604020202020204" pitchFamily="34" charset="0"/>
            </a:endParaRPr>
          </a:p>
          <a:p>
            <a:pPr algn="just"/>
            <a:endParaRPr lang="en-US" sz="1600" dirty="0">
              <a:latin typeface="Verdana"/>
              <a:ea typeface="Verdana"/>
              <a:cs typeface="Arial"/>
            </a:endParaRPr>
          </a:p>
          <a:p>
            <a:pPr algn="just"/>
            <a:r>
              <a:rPr lang="en-US" sz="1600" dirty="0">
                <a:latin typeface="Verdana"/>
                <a:ea typeface="Verdana"/>
                <a:cs typeface="Arial"/>
              </a:rPr>
              <a:t>Inform your manager or lecturer</a:t>
            </a:r>
            <a:endParaRPr lang="en-US" dirty="0">
              <a:cs typeface="Arial" panose="020B0604020202020204" pitchFamily="34" charset="0"/>
            </a:endParaRPr>
          </a:p>
          <a:p>
            <a:pPr algn="just"/>
            <a:endParaRPr lang="en-US" sz="1600" dirty="0">
              <a:latin typeface="Verdana"/>
              <a:ea typeface="Verdana"/>
              <a:cs typeface="Arial"/>
            </a:endParaRPr>
          </a:p>
          <a:p>
            <a:pPr algn="just"/>
            <a:r>
              <a:rPr lang="en-US" sz="1600" dirty="0">
                <a:latin typeface="Verdana"/>
                <a:ea typeface="Verdana"/>
                <a:cs typeface="Arial"/>
              </a:rPr>
              <a:t>By getting a test, you are helping keep your community safe. Testing is free for everyone</a:t>
            </a:r>
            <a:endParaRPr lang="en-US" dirty="0">
              <a:ea typeface="Verdana"/>
              <a:cs typeface="Arial"/>
            </a:endParaRPr>
          </a:p>
          <a:p>
            <a:pPr algn="just"/>
            <a:endParaRPr lang="en-US" sz="1600" dirty="0">
              <a:latin typeface="Verdana"/>
              <a:ea typeface="Verdana"/>
              <a:cs typeface="Arial"/>
            </a:endParaRPr>
          </a:p>
          <a:p>
            <a:pPr algn="just"/>
            <a:r>
              <a:rPr lang="en-US" sz="1600" dirty="0">
                <a:latin typeface="Verdana"/>
                <a:ea typeface="Verdana"/>
                <a:cs typeface="Arial"/>
              </a:rPr>
              <a:t>Staying at home if you are sick is one way to stop the spread of Covid-19.</a:t>
            </a:r>
          </a:p>
          <a:p>
            <a:pPr algn="just"/>
            <a:endParaRPr lang="en-US" sz="1600" dirty="0">
              <a:latin typeface="Verdana"/>
              <a:ea typeface="Verdana"/>
              <a:cs typeface="Arial"/>
            </a:endParaRPr>
          </a:p>
          <a:p>
            <a:pPr algn="just"/>
            <a:r>
              <a:rPr lang="en-US" sz="1600" dirty="0">
                <a:latin typeface="Verdana"/>
                <a:ea typeface="Verdana"/>
                <a:cs typeface="Arial"/>
              </a:rPr>
              <a:t>For guidance refer to the Nest </a:t>
            </a:r>
            <a:r>
              <a:rPr lang="en-US" sz="1600" dirty="0" err="1">
                <a:latin typeface="Verdana"/>
                <a:ea typeface="Verdana"/>
                <a:cs typeface="Arial"/>
              </a:rPr>
              <a:t>Covid</a:t>
            </a:r>
            <a:r>
              <a:rPr lang="en-US" sz="1600" dirty="0">
                <a:latin typeface="Verdana"/>
                <a:ea typeface="Verdana"/>
                <a:cs typeface="Arial"/>
              </a:rPr>
              <a:t> page: </a:t>
            </a:r>
            <a:r>
              <a:rPr lang="en-US" sz="1600" dirty="0">
                <a:latin typeface="Verdana"/>
                <a:ea typeface="Verdana"/>
                <a:cs typeface="Arial"/>
                <a:hlinkClick r:id="rId3"/>
              </a:rPr>
              <a:t>FAQs re Awaiting Test results or showing symptoms</a:t>
            </a:r>
            <a:endParaRPr lang="en-US" dirty="0">
              <a:ea typeface="Verdana"/>
              <a:cs typeface="Arial"/>
            </a:endParaRPr>
          </a:p>
        </p:txBody>
      </p:sp>
      <p:sp>
        <p:nvSpPr>
          <p:cNvPr id="4" name="Footer Placeholder 3">
            <a:extLst>
              <a:ext uri="{FF2B5EF4-FFF2-40B4-BE49-F238E27FC236}">
                <a16:creationId xmlns:a16="http://schemas.microsoft.com/office/drawing/2014/main" id="{46DACB22-50BC-4A79-95BB-742153467B00}"/>
              </a:ext>
            </a:extLst>
          </p:cNvPr>
          <p:cNvSpPr>
            <a:spLocks noGrp="1"/>
          </p:cNvSpPr>
          <p:nvPr>
            <p:ph type="ftr" sz="quarter" idx="11"/>
          </p:nvPr>
        </p:nvSpPr>
        <p:spPr/>
        <p:txBody>
          <a:bodyPr/>
          <a:lstStyle/>
          <a:p>
            <a:pPr>
              <a:defRPr/>
            </a:pPr>
            <a:r>
              <a:rPr lang="en-NZ"/>
              <a:t>January 2022</a:t>
            </a:r>
            <a:endParaRPr lang="en-NZ" dirty="0"/>
          </a:p>
        </p:txBody>
      </p:sp>
    </p:spTree>
    <p:extLst>
      <p:ext uri="{BB962C8B-B14F-4D97-AF65-F5344CB8AC3E}">
        <p14:creationId xmlns:p14="http://schemas.microsoft.com/office/powerpoint/2010/main" val="1857721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D48FC1-9E92-41A5-91D8-626C54B73AC3}"/>
              </a:ext>
            </a:extLst>
          </p:cNvPr>
          <p:cNvSpPr>
            <a:spLocks noGrp="1"/>
          </p:cNvSpPr>
          <p:nvPr>
            <p:ph type="title"/>
          </p:nvPr>
        </p:nvSpPr>
        <p:spPr>
          <a:xfrm>
            <a:off x="856125" y="159703"/>
            <a:ext cx="8484123" cy="508928"/>
          </a:xfrm>
        </p:spPr>
        <p:txBody>
          <a:bodyPr/>
          <a:lstStyle/>
          <a:p>
            <a:r>
              <a:rPr lang="en-NZ" b="1" dirty="0"/>
              <a:t>Vaccination requirement for staff and students </a:t>
            </a:r>
          </a:p>
        </p:txBody>
      </p:sp>
      <p:sp>
        <p:nvSpPr>
          <p:cNvPr id="6" name="Rectangle 5">
            <a:extLst>
              <a:ext uri="{FF2B5EF4-FFF2-40B4-BE49-F238E27FC236}">
                <a16:creationId xmlns:a16="http://schemas.microsoft.com/office/drawing/2014/main" id="{46EC6AC5-1547-49E4-9F1C-401BE870D7E3}"/>
              </a:ext>
            </a:extLst>
          </p:cNvPr>
          <p:cNvSpPr/>
          <p:nvPr/>
        </p:nvSpPr>
        <p:spPr>
          <a:xfrm>
            <a:off x="220282" y="3086150"/>
            <a:ext cx="8490331" cy="2092881"/>
          </a:xfrm>
          <a:prstGeom prst="rect">
            <a:avLst/>
          </a:prstGeom>
        </p:spPr>
        <p:txBody>
          <a:bodyPr wrap="square">
            <a:spAutoFit/>
          </a:bodyPr>
          <a:lstStyle/>
          <a:p>
            <a:pPr fontAlgn="ctr">
              <a:lnSpc>
                <a:spcPts val="1575"/>
              </a:lnSpc>
              <a:spcBef>
                <a:spcPts val="1500"/>
              </a:spcBef>
              <a:spcAft>
                <a:spcPts val="0"/>
              </a:spcAft>
            </a:pPr>
            <a:r>
              <a:rPr lang="en-NZ" b="1" dirty="0">
                <a:solidFill>
                  <a:srgbClr val="565656"/>
                </a:solidFill>
                <a:latin typeface="Verdana" panose="020B0604030504040204" pitchFamily="34" charset="0"/>
                <a:ea typeface="Verdana" panose="020B0604030504040204" pitchFamily="34" charset="0"/>
              </a:rPr>
              <a:t>Staff</a:t>
            </a:r>
          </a:p>
          <a:p>
            <a:pPr marL="342900" lvl="0" indent="-342900" algn="just" fontAlgn="ctr">
              <a:spcBef>
                <a:spcPts val="1500"/>
              </a:spcBef>
              <a:spcAft>
                <a:spcPts val="0"/>
              </a:spcAft>
              <a:buSzPts val="1000"/>
              <a:buFont typeface="Symbol" panose="05050102010706020507" pitchFamily="18" charset="2"/>
              <a:buChar char=""/>
              <a:tabLst>
                <a:tab pos="457200" algn="l"/>
              </a:tabLst>
            </a:pPr>
            <a:r>
              <a:rPr lang="en-NZ" sz="1600" dirty="0">
                <a:solidFill>
                  <a:srgbClr val="404040"/>
                </a:solidFill>
                <a:latin typeface="Verdana"/>
                <a:ea typeface="Verdana"/>
              </a:rPr>
              <a:t>Vaccination Status: Prior to coming onto Campus you will need to upload your vaccination passport details into the Unitec Vaccination Register.</a:t>
            </a:r>
          </a:p>
          <a:p>
            <a:pPr marL="342900" lvl="0" indent="-342900" algn="just" fontAlgn="ctr">
              <a:spcAft>
                <a:spcPts val="0"/>
              </a:spcAft>
              <a:buSzPts val="1000"/>
              <a:buFont typeface="Symbol" panose="05050102010706020507" pitchFamily="18" charset="2"/>
              <a:buChar char=""/>
              <a:tabLst>
                <a:tab pos="457200" algn="l"/>
              </a:tabLst>
            </a:pPr>
            <a:r>
              <a:rPr lang="en-NZ" sz="1600" dirty="0">
                <a:solidFill>
                  <a:srgbClr val="404040"/>
                </a:solidFill>
                <a:latin typeface="Verdana"/>
                <a:ea typeface="Verdana"/>
              </a:rPr>
              <a:t>'My Vaccine Pass': Download your vaccine pass and have this available to show should this be required.</a:t>
            </a:r>
          </a:p>
          <a:p>
            <a:pPr lvl="0" fontAlgn="ctr">
              <a:lnSpc>
                <a:spcPts val="1575"/>
              </a:lnSpc>
              <a:spcAft>
                <a:spcPts val="0"/>
              </a:spcAft>
              <a:buSzPts val="1000"/>
              <a:tabLst>
                <a:tab pos="457200" algn="l"/>
              </a:tabLst>
            </a:pPr>
            <a:endParaRPr lang="en-NZ" sz="1400" dirty="0">
              <a:latin typeface="Verdana" panose="020B0604030504040204" pitchFamily="34" charset="0"/>
              <a:ea typeface="Verdana" panose="020B0604030504040204" pitchFamily="34" charset="0"/>
            </a:endParaRPr>
          </a:p>
          <a:p>
            <a:pPr lvl="0" fontAlgn="ctr">
              <a:lnSpc>
                <a:spcPts val="1575"/>
              </a:lnSpc>
              <a:spcAft>
                <a:spcPts val="0"/>
              </a:spcAft>
              <a:buSzPts val="1000"/>
              <a:tabLst>
                <a:tab pos="457200" algn="l"/>
              </a:tabLst>
            </a:pPr>
            <a:endParaRPr lang="en-NZ" sz="1400" dirty="0">
              <a:latin typeface="Verdana" panose="020B0604030504040204" pitchFamily="34" charset="0"/>
              <a:ea typeface="Verdana" panose="020B0604030504040204" pitchFamily="34" charset="0"/>
            </a:endParaRPr>
          </a:p>
          <a:p>
            <a:pPr marL="342900" lvl="0" indent="-342900" fontAlgn="ctr">
              <a:lnSpc>
                <a:spcPts val="1575"/>
              </a:lnSpc>
              <a:spcAft>
                <a:spcPts val="0"/>
              </a:spcAft>
              <a:buSzPts val="1000"/>
              <a:buFont typeface="Symbol" panose="05050102010706020507" pitchFamily="18" charset="2"/>
              <a:buChar char=""/>
              <a:tabLst>
                <a:tab pos="457200" algn="l"/>
              </a:tabLst>
            </a:pPr>
            <a:endParaRPr lang="en-NZ" sz="1400"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2F7A7E02-DC3B-4F85-B482-548650EF5193}"/>
              </a:ext>
            </a:extLst>
          </p:cNvPr>
          <p:cNvSpPr/>
          <p:nvPr/>
        </p:nvSpPr>
        <p:spPr>
          <a:xfrm>
            <a:off x="386499" y="4856210"/>
            <a:ext cx="8324114" cy="1910779"/>
          </a:xfrm>
          <a:prstGeom prst="rect">
            <a:avLst/>
          </a:prstGeom>
        </p:spPr>
        <p:txBody>
          <a:bodyPr wrap="square">
            <a:spAutoFit/>
          </a:bodyPr>
          <a:lstStyle/>
          <a:p>
            <a:pPr fontAlgn="ctr">
              <a:lnSpc>
                <a:spcPts val="1575"/>
              </a:lnSpc>
              <a:spcBef>
                <a:spcPts val="1500"/>
              </a:spcBef>
              <a:spcAft>
                <a:spcPts val="0"/>
              </a:spcAft>
            </a:pPr>
            <a:r>
              <a:rPr lang="en-NZ" sz="1600" b="1" dirty="0">
                <a:solidFill>
                  <a:srgbClr val="565656"/>
                </a:solidFill>
                <a:latin typeface="Verdana" panose="020B0604030504040204" pitchFamily="34" charset="0"/>
                <a:ea typeface="Verdana" panose="020B0604030504040204" pitchFamily="34" charset="0"/>
              </a:rPr>
              <a:t>Students</a:t>
            </a:r>
          </a:p>
          <a:p>
            <a:pPr marL="285750" indent="-285750" algn="just" fontAlgn="ctr">
              <a:lnSpc>
                <a:spcPts val="1575"/>
              </a:lnSpc>
              <a:spcBef>
                <a:spcPts val="1500"/>
              </a:spcBef>
              <a:spcAft>
                <a:spcPts val="0"/>
              </a:spcAft>
              <a:buFont typeface="Arial" panose="020B0604020202020204" pitchFamily="34" charset="0"/>
              <a:buChar char="•"/>
            </a:pPr>
            <a:r>
              <a:rPr lang="en-NZ" sz="1600" dirty="0">
                <a:solidFill>
                  <a:srgbClr val="404040"/>
                </a:solidFill>
                <a:latin typeface="Verdana"/>
                <a:ea typeface="Verdana"/>
              </a:rPr>
              <a:t>Students are required to follow the instruction on how to provide proof of double vaccination status.</a:t>
            </a:r>
          </a:p>
          <a:p>
            <a:pPr marL="285750" indent="-285750" algn="just" fontAlgn="ctr">
              <a:lnSpc>
                <a:spcPts val="1575"/>
              </a:lnSpc>
              <a:spcBef>
                <a:spcPts val="1500"/>
              </a:spcBef>
              <a:spcAft>
                <a:spcPts val="0"/>
              </a:spcAft>
              <a:buFont typeface="Arial" panose="020B0604020202020204" pitchFamily="34" charset="0"/>
              <a:buChar char="•"/>
            </a:pPr>
            <a:r>
              <a:rPr lang="en-NZ" sz="1600" dirty="0">
                <a:solidFill>
                  <a:srgbClr val="404040"/>
                </a:solidFill>
                <a:latin typeface="Verdana"/>
                <a:ea typeface="Verdana"/>
              </a:rPr>
              <a:t>'My Vaccine Pass': Download your vaccine pass and have this available to show should this be required.</a:t>
            </a:r>
          </a:p>
          <a:p>
            <a:pPr marL="285750" indent="-285750" fontAlgn="ctr">
              <a:lnSpc>
                <a:spcPts val="1575"/>
              </a:lnSpc>
              <a:spcBef>
                <a:spcPts val="1500"/>
              </a:spcBef>
              <a:spcAft>
                <a:spcPts val="0"/>
              </a:spcAft>
              <a:buFont typeface="Arial" panose="020B0604020202020204" pitchFamily="34" charset="0"/>
              <a:buChar char="•"/>
            </a:pPr>
            <a:endParaRPr lang="en-NZ" sz="1600" dirty="0">
              <a:solidFill>
                <a:srgbClr val="404040"/>
              </a:solidFill>
              <a:latin typeface="Verdana"/>
              <a:ea typeface="Verdana"/>
            </a:endParaRPr>
          </a:p>
        </p:txBody>
      </p:sp>
      <p:sp>
        <p:nvSpPr>
          <p:cNvPr id="2" name="Footer Placeholder 1">
            <a:extLst>
              <a:ext uri="{FF2B5EF4-FFF2-40B4-BE49-F238E27FC236}">
                <a16:creationId xmlns:a16="http://schemas.microsoft.com/office/drawing/2014/main" id="{6A5F3C7B-7BDB-446A-B831-49572E0E4035}"/>
              </a:ext>
            </a:extLst>
          </p:cNvPr>
          <p:cNvSpPr>
            <a:spLocks noGrp="1"/>
          </p:cNvSpPr>
          <p:nvPr>
            <p:ph type="ftr" sz="quarter" idx="11"/>
          </p:nvPr>
        </p:nvSpPr>
        <p:spPr/>
        <p:txBody>
          <a:bodyPr/>
          <a:lstStyle/>
          <a:p>
            <a:pPr>
              <a:defRPr/>
            </a:pPr>
            <a:r>
              <a:rPr lang="en-NZ"/>
              <a:t>January 2022</a:t>
            </a:r>
            <a:endParaRPr lang="en-NZ" dirty="0"/>
          </a:p>
        </p:txBody>
      </p:sp>
      <p:sp>
        <p:nvSpPr>
          <p:cNvPr id="4" name="Rectangle 3">
            <a:extLst>
              <a:ext uri="{FF2B5EF4-FFF2-40B4-BE49-F238E27FC236}">
                <a16:creationId xmlns:a16="http://schemas.microsoft.com/office/drawing/2014/main" id="{66107147-15CD-4E51-AF25-5712E349DC0A}"/>
              </a:ext>
            </a:extLst>
          </p:cNvPr>
          <p:cNvSpPr/>
          <p:nvPr/>
        </p:nvSpPr>
        <p:spPr>
          <a:xfrm>
            <a:off x="220282" y="1615296"/>
            <a:ext cx="8490331" cy="1092607"/>
          </a:xfrm>
          <a:prstGeom prst="rect">
            <a:avLst/>
          </a:prstGeom>
        </p:spPr>
        <p:txBody>
          <a:bodyPr wrap="square">
            <a:spAutoFit/>
          </a:bodyPr>
          <a:lstStyle/>
          <a:p>
            <a:pPr eaLnBrk="1" hangingPunct="1"/>
            <a:r>
              <a:rPr lang="en-NZ" altLang="en-US" b="1" dirty="0">
                <a:solidFill>
                  <a:srgbClr val="565656"/>
                </a:solidFill>
                <a:latin typeface="Verdana"/>
                <a:ea typeface="Verdana"/>
              </a:rPr>
              <a:t>Before Arriving on Campus</a:t>
            </a:r>
          </a:p>
          <a:p>
            <a:pPr algn="just"/>
            <a:r>
              <a:rPr lang="en-NZ" altLang="en-US" sz="1600" dirty="0">
                <a:latin typeface="Verdana"/>
                <a:ea typeface="Verdana"/>
              </a:rPr>
              <a:t>Access to Unitec is dependent on compliance with the following Vaccination requirements. Non-compliance will result in removal from campus.</a:t>
            </a:r>
          </a:p>
          <a:p>
            <a:pPr algn="just"/>
            <a:r>
              <a:rPr lang="en-NZ" altLang="en-US" sz="1500" b="1" dirty="0">
                <a:solidFill>
                  <a:srgbClr val="FF0000"/>
                </a:solidFill>
                <a:latin typeface="Verdana"/>
                <a:ea typeface="Verdana"/>
              </a:rPr>
              <a:t>Completion of this induction does not grant immediate access to campus</a:t>
            </a:r>
          </a:p>
        </p:txBody>
      </p:sp>
    </p:spTree>
    <p:extLst>
      <p:ext uri="{BB962C8B-B14F-4D97-AF65-F5344CB8AC3E}">
        <p14:creationId xmlns:p14="http://schemas.microsoft.com/office/powerpoint/2010/main" val="282922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509A6BC0-92EA-408F-ACAE-2BAB7C638A4D}"/>
              </a:ext>
            </a:extLst>
          </p:cNvPr>
          <p:cNvSpPr txBox="1">
            <a:spLocks/>
          </p:cNvSpPr>
          <p:nvPr/>
        </p:nvSpPr>
        <p:spPr bwMode="auto">
          <a:xfrm>
            <a:off x="903428" y="351214"/>
            <a:ext cx="7878337" cy="5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b="1" dirty="0"/>
              <a:t>Face Coverings</a:t>
            </a:r>
          </a:p>
        </p:txBody>
      </p:sp>
      <p:sp>
        <p:nvSpPr>
          <p:cNvPr id="5" name="Rectangle 4">
            <a:extLst>
              <a:ext uri="{FF2B5EF4-FFF2-40B4-BE49-F238E27FC236}">
                <a16:creationId xmlns:a16="http://schemas.microsoft.com/office/drawing/2014/main" id="{48FA9379-6C4C-4CA3-9EB1-8EAC04F8C97A}"/>
              </a:ext>
            </a:extLst>
          </p:cNvPr>
          <p:cNvSpPr/>
          <p:nvPr/>
        </p:nvSpPr>
        <p:spPr>
          <a:xfrm>
            <a:off x="160260" y="1639088"/>
            <a:ext cx="5071615" cy="3877985"/>
          </a:xfrm>
          <a:prstGeom prst="rect">
            <a:avLst/>
          </a:prstGeom>
        </p:spPr>
        <p:txBody>
          <a:bodyPr wrap="square" lIns="91440" tIns="45720" rIns="91440" bIns="45720" anchor="t">
            <a:spAutoFit/>
          </a:bodyPr>
          <a:lstStyle/>
          <a:p>
            <a:r>
              <a:rPr lang="en-NZ" sz="1600" b="1" dirty="0">
                <a:latin typeface="Verdana"/>
                <a:ea typeface="Verdana"/>
              </a:rPr>
              <a:t>Face Coverings at Unitec at CPF - </a:t>
            </a:r>
            <a:r>
              <a:rPr lang="en-NZ" sz="1600" b="1" dirty="0">
                <a:solidFill>
                  <a:srgbClr val="FF0000"/>
                </a:solidFill>
                <a:latin typeface="Verdana"/>
                <a:ea typeface="Verdana"/>
              </a:rPr>
              <a:t>Red</a:t>
            </a:r>
            <a:endParaRPr lang="en-NZ" sz="1600" b="1" dirty="0">
              <a:solidFill>
                <a:srgbClr val="FF0000"/>
              </a:solidFill>
              <a:latin typeface="Verdana" panose="020B0604030504040204" pitchFamily="34" charset="0"/>
              <a:ea typeface="Verdana" panose="020B0604030504040204" pitchFamily="34" charset="0"/>
            </a:endParaRPr>
          </a:p>
          <a:p>
            <a:pPr algn="just"/>
            <a:endParaRPr lang="en-NZ" sz="1600" dirty="0">
              <a:latin typeface="Verdana" panose="020B0604030504040204" pitchFamily="34" charset="0"/>
              <a:ea typeface="Verdana" panose="020B0604030504040204" pitchFamily="34" charset="0"/>
            </a:endParaRPr>
          </a:p>
          <a:p>
            <a:pPr algn="just"/>
            <a:r>
              <a:rPr lang="en-NZ" sz="1600" dirty="0">
                <a:latin typeface="Verdana" panose="020B0604030504040204" pitchFamily="34" charset="0"/>
                <a:ea typeface="Verdana" panose="020B0604030504040204" pitchFamily="34" charset="0"/>
              </a:rPr>
              <a:t>Staff and students should bring face coverings or masks when attending onsite activities.</a:t>
            </a:r>
            <a:r>
              <a:rPr lang="en-NZ" sz="1600" i="1" dirty="0">
                <a:latin typeface="Verdana" panose="020B0604030504040204" pitchFamily="34" charset="0"/>
                <a:ea typeface="Verdana" panose="020B0604030504040204" pitchFamily="34" charset="0"/>
              </a:rPr>
              <a:t> </a:t>
            </a:r>
          </a:p>
          <a:p>
            <a:pPr algn="just"/>
            <a:endParaRPr lang="en-NZ" sz="1600" i="1" dirty="0">
              <a:latin typeface="Verdana" panose="020B0604030504040204" pitchFamily="34" charset="0"/>
              <a:ea typeface="Verdana" panose="020B0604030504040204" pitchFamily="34" charset="0"/>
            </a:endParaRPr>
          </a:p>
          <a:p>
            <a:pPr algn="just"/>
            <a:r>
              <a:rPr lang="en-NZ" sz="1600" dirty="0">
                <a:latin typeface="Verdana" panose="020B0604030504040204" pitchFamily="34" charset="0"/>
                <a:ea typeface="Verdana" panose="020B0604030504040204" pitchFamily="34" charset="0"/>
              </a:rPr>
              <a:t>They are mandatory at all times, both inside and outside the classroom.  This also includes workshops and lifts.</a:t>
            </a:r>
          </a:p>
          <a:p>
            <a:endParaRPr lang="en-NZ" sz="1600" dirty="0">
              <a:latin typeface="Verdana"/>
              <a:ea typeface="Verdana"/>
              <a:cs typeface="Arial"/>
            </a:endParaRPr>
          </a:p>
          <a:p>
            <a:r>
              <a:rPr lang="en-NZ" sz="1600" dirty="0">
                <a:latin typeface="Verdana"/>
                <a:ea typeface="Verdana"/>
                <a:cs typeface="Arial"/>
              </a:rPr>
              <a:t>Face coverings must be worn inside Te </a:t>
            </a:r>
            <a:r>
              <a:rPr lang="en-NZ" sz="1600" dirty="0" err="1">
                <a:latin typeface="Verdana"/>
                <a:ea typeface="Verdana"/>
                <a:cs typeface="Arial"/>
              </a:rPr>
              <a:t>Puna</a:t>
            </a:r>
            <a:r>
              <a:rPr lang="en-NZ" sz="1600" dirty="0">
                <a:latin typeface="Verdana"/>
                <a:ea typeface="Verdana"/>
                <a:cs typeface="Arial"/>
              </a:rPr>
              <a:t> </a:t>
            </a:r>
            <a:r>
              <a:rPr lang="en-NZ" sz="1600" dirty="0" err="1">
                <a:latin typeface="Verdana"/>
                <a:ea typeface="Verdana"/>
                <a:cs typeface="Arial"/>
              </a:rPr>
              <a:t>Waiora</a:t>
            </a:r>
            <a:r>
              <a:rPr lang="en-NZ" sz="1600" dirty="0">
                <a:latin typeface="Verdana"/>
                <a:ea typeface="Verdana"/>
                <a:cs typeface="Arial"/>
              </a:rPr>
              <a:t> and the Osteopathy clinic.</a:t>
            </a:r>
          </a:p>
          <a:p>
            <a:endParaRPr lang="en-NZ" sz="1400" dirty="0">
              <a:latin typeface="Verdana"/>
              <a:ea typeface="Verdana"/>
              <a:cs typeface="Arial"/>
            </a:endParaRPr>
          </a:p>
          <a:p>
            <a:endParaRPr lang="en-NZ" sz="1400" dirty="0">
              <a:latin typeface="Verdana"/>
              <a:ea typeface="Verdana"/>
              <a:cs typeface="Arial"/>
            </a:endParaRPr>
          </a:p>
          <a:p>
            <a:endParaRPr lang="en-NZ" sz="1400" dirty="0">
              <a:latin typeface="Verdana"/>
              <a:ea typeface="Verdana"/>
              <a:cs typeface="Arial"/>
            </a:endParaRPr>
          </a:p>
          <a:p>
            <a:endParaRPr lang="en-NZ" sz="1400" dirty="0">
              <a:latin typeface="Verdana"/>
              <a:ea typeface="Verdana"/>
              <a:cs typeface="Arial"/>
            </a:endParaRPr>
          </a:p>
          <a:p>
            <a:endParaRPr lang="en-NZ" sz="1400" dirty="0">
              <a:latin typeface="Verdana"/>
              <a:ea typeface="Verdana"/>
              <a:cs typeface="Arial"/>
            </a:endParaRPr>
          </a:p>
        </p:txBody>
      </p:sp>
      <p:sp>
        <p:nvSpPr>
          <p:cNvPr id="7" name="Rectangle 6">
            <a:extLst>
              <a:ext uri="{FF2B5EF4-FFF2-40B4-BE49-F238E27FC236}">
                <a16:creationId xmlns:a16="http://schemas.microsoft.com/office/drawing/2014/main" id="{2294F04D-9720-4E15-A414-00715026C922}"/>
              </a:ext>
            </a:extLst>
          </p:cNvPr>
          <p:cNvSpPr/>
          <p:nvPr/>
        </p:nvSpPr>
        <p:spPr>
          <a:xfrm>
            <a:off x="136448" y="4670687"/>
            <a:ext cx="5189696" cy="1692771"/>
          </a:xfrm>
          <a:prstGeom prst="rect">
            <a:avLst/>
          </a:prstGeom>
        </p:spPr>
        <p:txBody>
          <a:bodyPr wrap="square" lIns="91440" tIns="45720" rIns="91440" bIns="45720" anchor="t">
            <a:spAutoFit/>
          </a:bodyPr>
          <a:lstStyle/>
          <a:p>
            <a:r>
              <a:rPr lang="en-NZ" sz="1600" b="1" dirty="0">
                <a:solidFill>
                  <a:srgbClr val="231F20"/>
                </a:solidFill>
                <a:latin typeface="Verdana"/>
                <a:ea typeface="Verdana"/>
              </a:rPr>
              <a:t>Face</a:t>
            </a:r>
            <a:r>
              <a:rPr lang="en-NZ" sz="1600" b="1" dirty="0">
                <a:solidFill>
                  <a:srgbClr val="FF0000"/>
                </a:solidFill>
                <a:latin typeface="Verdana"/>
                <a:ea typeface="Verdana"/>
              </a:rPr>
              <a:t> </a:t>
            </a:r>
            <a:r>
              <a:rPr lang="en-NZ" sz="1600" b="1" dirty="0">
                <a:latin typeface="Verdana"/>
                <a:ea typeface="Verdana"/>
              </a:rPr>
              <a:t>coverings outside of Unitec at CPF – </a:t>
            </a:r>
            <a:r>
              <a:rPr lang="en-NZ" sz="1600" b="1" dirty="0">
                <a:solidFill>
                  <a:srgbClr val="FF0000"/>
                </a:solidFill>
                <a:latin typeface="Verdana"/>
                <a:ea typeface="Verdana"/>
              </a:rPr>
              <a:t>Red</a:t>
            </a:r>
            <a:r>
              <a:rPr lang="en-NZ" sz="1600" b="1" dirty="0">
                <a:latin typeface="Verdana"/>
                <a:ea typeface="Verdana"/>
              </a:rPr>
              <a:t> </a:t>
            </a:r>
            <a:endParaRPr lang="en-NZ" sz="1600" b="1" dirty="0">
              <a:solidFill>
                <a:srgbClr val="FF0000"/>
              </a:solidFill>
              <a:latin typeface="Verdana"/>
              <a:ea typeface="Verdana"/>
            </a:endParaRPr>
          </a:p>
          <a:p>
            <a:pPr algn="just"/>
            <a:endParaRPr lang="en-NZ" sz="800" b="1" dirty="0">
              <a:solidFill>
                <a:srgbClr val="231F20"/>
              </a:solidFill>
              <a:latin typeface="Verdana" panose="020B0604030504040204" pitchFamily="34" charset="0"/>
              <a:ea typeface="Verdana" panose="020B0604030504040204" pitchFamily="34" charset="0"/>
            </a:endParaRPr>
          </a:p>
          <a:p>
            <a:pPr algn="just"/>
            <a:r>
              <a:rPr lang="en-NZ" sz="1600" dirty="0">
                <a:latin typeface="Verdana" panose="020B0604030504040204" pitchFamily="34" charset="0"/>
                <a:ea typeface="Verdana" panose="020B0604030504040204" pitchFamily="34" charset="0"/>
              </a:rPr>
              <a:t>At CPF </a:t>
            </a:r>
            <a:r>
              <a:rPr lang="en-NZ" sz="1600" b="1" dirty="0">
                <a:solidFill>
                  <a:srgbClr val="FF0000"/>
                </a:solidFill>
                <a:latin typeface="Verdana" panose="020B0604030504040204" pitchFamily="34" charset="0"/>
                <a:ea typeface="Verdana" panose="020B0604030504040204" pitchFamily="34" charset="0"/>
              </a:rPr>
              <a:t>Red</a:t>
            </a:r>
            <a:r>
              <a:rPr lang="en-NZ" sz="1600" dirty="0">
                <a:latin typeface="Verdana" panose="020B0604030504040204" pitchFamily="34" charset="0"/>
                <a:ea typeface="Verdana" panose="020B0604030504040204" pitchFamily="34" charset="0"/>
              </a:rPr>
              <a:t> Face coverings will be mandatory on flights, public transport, in taxis, retail, public venues, and recommended whenever leaving the house</a:t>
            </a:r>
            <a:endParaRPr lang="en-NZ" sz="1600" dirty="0">
              <a:highlight>
                <a:srgbClr val="FFFF00"/>
              </a:highlight>
              <a:latin typeface="Verdana" panose="020B0604030504040204" pitchFamily="34" charset="0"/>
              <a:ea typeface="Verdana" panose="020B0604030504040204" pitchFamily="34" charset="0"/>
              <a:cs typeface="Arial"/>
            </a:endParaRPr>
          </a:p>
        </p:txBody>
      </p:sp>
      <p:pic>
        <p:nvPicPr>
          <p:cNvPr id="3" name="Picture 2">
            <a:extLst>
              <a:ext uri="{FF2B5EF4-FFF2-40B4-BE49-F238E27FC236}">
                <a16:creationId xmlns:a16="http://schemas.microsoft.com/office/drawing/2014/main" id="{42FBFE0B-4642-4BE5-A960-1B8A530545DA}"/>
              </a:ext>
            </a:extLst>
          </p:cNvPr>
          <p:cNvPicPr>
            <a:picLocks noChangeAspect="1"/>
          </p:cNvPicPr>
          <p:nvPr/>
        </p:nvPicPr>
        <p:blipFill>
          <a:blip r:embed="rId2"/>
          <a:stretch>
            <a:fillRect/>
          </a:stretch>
        </p:blipFill>
        <p:spPr>
          <a:xfrm>
            <a:off x="5798900" y="1785971"/>
            <a:ext cx="2982865" cy="42182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Footer Placeholder 1">
            <a:extLst>
              <a:ext uri="{FF2B5EF4-FFF2-40B4-BE49-F238E27FC236}">
                <a16:creationId xmlns:a16="http://schemas.microsoft.com/office/drawing/2014/main" id="{9B014E42-8738-4410-815B-1125465656BA}"/>
              </a:ext>
            </a:extLst>
          </p:cNvPr>
          <p:cNvSpPr>
            <a:spLocks noGrp="1"/>
          </p:cNvSpPr>
          <p:nvPr>
            <p:ph type="ftr" sz="quarter" idx="11"/>
          </p:nvPr>
        </p:nvSpPr>
        <p:spPr/>
        <p:txBody>
          <a:bodyPr/>
          <a:lstStyle/>
          <a:p>
            <a:pPr>
              <a:defRPr/>
            </a:pPr>
            <a:r>
              <a:rPr lang="en-NZ"/>
              <a:t>January 2022</a:t>
            </a:r>
          </a:p>
        </p:txBody>
      </p:sp>
    </p:spTree>
    <p:extLst>
      <p:ext uri="{BB962C8B-B14F-4D97-AF65-F5344CB8AC3E}">
        <p14:creationId xmlns:p14="http://schemas.microsoft.com/office/powerpoint/2010/main" val="312005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2363" y="1623011"/>
            <a:ext cx="9111673" cy="742314"/>
          </a:xfrm>
        </p:spPr>
        <p:txBody>
          <a:bodyPr/>
          <a:lstStyle/>
          <a:p>
            <a:pPr algn="just"/>
            <a:r>
              <a:rPr lang="en-NZ" sz="1800" b="1" dirty="0">
                <a:solidFill>
                  <a:schemeClr val="tx1"/>
                </a:solidFill>
                <a:latin typeface="Verdana"/>
                <a:ea typeface="Verdana"/>
              </a:rPr>
              <a:t>The faster we can contact people who might have been exposed with Covid-19, the faster we can stop the spread of the virus</a:t>
            </a:r>
            <a:endParaRPr lang="en-NZ" sz="1800" b="1" dirty="0">
              <a:solidFill>
                <a:schemeClr val="tx1"/>
              </a:solidFill>
            </a:endParaRPr>
          </a:p>
          <a:p>
            <a:endParaRPr lang="en-NZ" sz="1600" dirty="0">
              <a:latin typeface="Verdana"/>
              <a:ea typeface="Verdana"/>
            </a:endParaRPr>
          </a:p>
          <a:p>
            <a:r>
              <a:rPr lang="en-NZ" sz="1600" dirty="0">
                <a:latin typeface="Verdana"/>
                <a:ea typeface="Verdana"/>
              </a:rPr>
              <a:t>Staff and Learners entering the facility must scan the NZ </a:t>
            </a:r>
            <a:r>
              <a:rPr lang="en-NZ" sz="1600" dirty="0" err="1">
                <a:latin typeface="Verdana"/>
                <a:ea typeface="Verdana"/>
              </a:rPr>
              <a:t>Covid</a:t>
            </a:r>
            <a:r>
              <a:rPr lang="en-NZ" sz="1600" dirty="0">
                <a:latin typeface="Verdana"/>
                <a:ea typeface="Verdana"/>
              </a:rPr>
              <a:t> Tracer QR code or provides details on a manual sign-in sheet to enable contact tracing.</a:t>
            </a:r>
            <a:endParaRPr lang="en-NZ" sz="1600" dirty="0"/>
          </a:p>
          <a:p>
            <a:endParaRPr lang="en-NZ" sz="1400" dirty="0">
              <a:solidFill>
                <a:schemeClr val="tx1"/>
              </a:solidFill>
            </a:endParaRPr>
          </a:p>
          <a:p>
            <a:endParaRPr lang="en-NZ" sz="1400" dirty="0"/>
          </a:p>
          <a:p>
            <a:endParaRPr lang="en-NZ" sz="1400" dirty="0"/>
          </a:p>
          <a:p>
            <a:endParaRPr lang="en-NZ" sz="1400" dirty="0"/>
          </a:p>
          <a:p>
            <a:endParaRPr lang="en-NZ" sz="1400" dirty="0"/>
          </a:p>
          <a:p>
            <a:endParaRPr lang="en-NZ" sz="1400" dirty="0">
              <a:solidFill>
                <a:srgbClr val="FF0000"/>
              </a:solidFill>
            </a:endParaRPr>
          </a:p>
          <a:p>
            <a:endParaRPr lang="en-NZ" sz="1400" dirty="0">
              <a:solidFill>
                <a:srgbClr val="FF0000"/>
              </a:solidFill>
            </a:endParaRPr>
          </a:p>
          <a:p>
            <a:endParaRPr lang="en-NZ" sz="1400" dirty="0">
              <a:solidFill>
                <a:srgbClr val="FF0000"/>
              </a:solidFill>
            </a:endParaRPr>
          </a:p>
          <a:p>
            <a:endParaRPr lang="en-NZ" sz="1400" dirty="0">
              <a:solidFill>
                <a:srgbClr val="FF0000"/>
              </a:solidFill>
            </a:endParaRPr>
          </a:p>
          <a:p>
            <a:endParaRPr lang="en-NZ" sz="1400" dirty="0">
              <a:solidFill>
                <a:srgbClr val="FF0000"/>
              </a:solidFill>
            </a:endParaRPr>
          </a:p>
          <a:p>
            <a:endParaRPr lang="en-NZ" sz="1400" dirty="0">
              <a:solidFill>
                <a:srgbClr val="FF0000"/>
              </a:solidFill>
            </a:endParaRPr>
          </a:p>
          <a:p>
            <a:endParaRPr lang="en-NZ" sz="1400" dirty="0">
              <a:solidFill>
                <a:srgbClr val="FF0000"/>
              </a:solidFill>
            </a:endParaRPr>
          </a:p>
          <a:p>
            <a:endParaRPr lang="en-NZ" dirty="0"/>
          </a:p>
          <a:p>
            <a:endParaRPr lang="en-NZ" sz="1400" dirty="0">
              <a:solidFill>
                <a:srgbClr val="FF0000"/>
              </a:solidFill>
            </a:endParaRPr>
          </a:p>
          <a:p>
            <a:endParaRPr lang="en-NZ" sz="1400" dirty="0"/>
          </a:p>
        </p:txBody>
      </p:sp>
      <p:sp>
        <p:nvSpPr>
          <p:cNvPr id="10" name="Title 2">
            <a:extLst>
              <a:ext uri="{FF2B5EF4-FFF2-40B4-BE49-F238E27FC236}">
                <a16:creationId xmlns:a16="http://schemas.microsoft.com/office/drawing/2014/main" id="{24D751EC-9ADC-4B81-B234-EE47B17EB51F}"/>
              </a:ext>
            </a:extLst>
          </p:cNvPr>
          <p:cNvSpPr txBox="1">
            <a:spLocks/>
          </p:cNvSpPr>
          <p:nvPr/>
        </p:nvSpPr>
        <p:spPr bwMode="auto">
          <a:xfrm>
            <a:off x="976733" y="219101"/>
            <a:ext cx="7878337" cy="5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2400" kern="1200">
                <a:solidFill>
                  <a:schemeClr val="bg1"/>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NZ" b="1" dirty="0">
                <a:latin typeface="Verdana"/>
                <a:ea typeface="Verdana"/>
              </a:rPr>
              <a:t>NZ </a:t>
            </a:r>
            <a:r>
              <a:rPr lang="en-NZ" b="1" dirty="0" err="1">
                <a:latin typeface="Verdana"/>
                <a:ea typeface="Verdana"/>
              </a:rPr>
              <a:t>Covid</a:t>
            </a:r>
            <a:r>
              <a:rPr lang="en-NZ" b="1" dirty="0">
                <a:latin typeface="Verdana"/>
                <a:ea typeface="Verdana"/>
              </a:rPr>
              <a:t> Tracer App</a:t>
            </a:r>
          </a:p>
        </p:txBody>
      </p:sp>
      <p:pic>
        <p:nvPicPr>
          <p:cNvPr id="5" name="Picture 4">
            <a:extLst>
              <a:ext uri="{FF2B5EF4-FFF2-40B4-BE49-F238E27FC236}">
                <a16:creationId xmlns:a16="http://schemas.microsoft.com/office/drawing/2014/main" id="{A6218890-EC78-4168-BED8-08793DE64E92}"/>
              </a:ext>
            </a:extLst>
          </p:cNvPr>
          <p:cNvPicPr>
            <a:picLocks noChangeAspect="1"/>
          </p:cNvPicPr>
          <p:nvPr/>
        </p:nvPicPr>
        <p:blipFill rotWithShape="1">
          <a:blip r:embed="rId2"/>
          <a:srcRect l="9974" r="12000"/>
          <a:stretch/>
        </p:blipFill>
        <p:spPr>
          <a:xfrm>
            <a:off x="278191" y="3210623"/>
            <a:ext cx="2333446" cy="2996214"/>
          </a:xfrm>
          <a:prstGeom prst="rect">
            <a:avLst/>
          </a:prstGeom>
        </p:spPr>
      </p:pic>
      <p:sp>
        <p:nvSpPr>
          <p:cNvPr id="7" name="Rectangle 6">
            <a:extLst>
              <a:ext uri="{FF2B5EF4-FFF2-40B4-BE49-F238E27FC236}">
                <a16:creationId xmlns:a16="http://schemas.microsoft.com/office/drawing/2014/main" id="{01FEA106-985A-493D-8D4C-6FDF00DD2B76}"/>
              </a:ext>
            </a:extLst>
          </p:cNvPr>
          <p:cNvSpPr/>
          <p:nvPr/>
        </p:nvSpPr>
        <p:spPr>
          <a:xfrm>
            <a:off x="2986143" y="3523937"/>
            <a:ext cx="3859518" cy="2237536"/>
          </a:xfrm>
          <a:prstGeom prst="rect">
            <a:avLst/>
          </a:prstGeom>
        </p:spPr>
        <p:txBody>
          <a:bodyPr wrap="square" lIns="91440" tIns="45720" rIns="91440" bIns="45720" anchor="t">
            <a:spAutoFit/>
          </a:bodyPr>
          <a:lstStyle/>
          <a:p>
            <a:pPr lvl="0">
              <a:spcBef>
                <a:spcPct val="20000"/>
              </a:spcBef>
              <a:spcAft>
                <a:spcPts val="300"/>
              </a:spcAft>
            </a:pPr>
            <a:r>
              <a:rPr lang="en-NZ" sz="1600" b="1" dirty="0">
                <a:latin typeface="Verdana"/>
                <a:ea typeface="Verdana"/>
              </a:rPr>
              <a:t>Turn on Bluetooth tracing</a:t>
            </a:r>
          </a:p>
          <a:p>
            <a:pPr>
              <a:spcBef>
                <a:spcPct val="20000"/>
              </a:spcBef>
              <a:spcAft>
                <a:spcPts val="300"/>
              </a:spcAft>
            </a:pPr>
            <a:r>
              <a:rPr lang="en-NZ" sz="1600" dirty="0">
                <a:latin typeface="Verdana"/>
                <a:ea typeface="Verdana"/>
              </a:rPr>
              <a:t>The NZ </a:t>
            </a:r>
            <a:r>
              <a:rPr lang="en-NZ" sz="1600" dirty="0" err="1">
                <a:latin typeface="Verdana"/>
                <a:ea typeface="Verdana"/>
              </a:rPr>
              <a:t>Covid</a:t>
            </a:r>
            <a:r>
              <a:rPr lang="en-NZ" sz="1600" dirty="0">
                <a:latin typeface="Verdana"/>
                <a:ea typeface="Verdana"/>
              </a:rPr>
              <a:t> Tracer app has been updated to include Bluetooth tracing technology.</a:t>
            </a:r>
          </a:p>
          <a:p>
            <a:pPr>
              <a:spcBef>
                <a:spcPct val="20000"/>
              </a:spcBef>
              <a:spcAft>
                <a:spcPts val="300"/>
              </a:spcAft>
            </a:pPr>
            <a:r>
              <a:rPr lang="en-NZ" sz="1600" dirty="0">
                <a:latin typeface="Verdana"/>
                <a:ea typeface="Verdana"/>
              </a:rPr>
              <a:t>Bluetooth tracing allows you to receive an alert if you have been near another app user who tests positive for Covid-19.</a:t>
            </a:r>
            <a:endParaRPr lang="en-NZ" dirty="0"/>
          </a:p>
        </p:txBody>
      </p:sp>
      <p:pic>
        <p:nvPicPr>
          <p:cNvPr id="4" name="Picture 5" descr="Logo&#10;&#10;Description automatically generated">
            <a:extLst>
              <a:ext uri="{FF2B5EF4-FFF2-40B4-BE49-F238E27FC236}">
                <a16:creationId xmlns:a16="http://schemas.microsoft.com/office/drawing/2014/main" id="{EB175A93-3126-491F-B145-8AA87372871A}"/>
              </a:ext>
            </a:extLst>
          </p:cNvPr>
          <p:cNvPicPr>
            <a:picLocks noChangeAspect="1"/>
          </p:cNvPicPr>
          <p:nvPr/>
        </p:nvPicPr>
        <p:blipFill>
          <a:blip r:embed="rId3"/>
          <a:stretch>
            <a:fillRect/>
          </a:stretch>
        </p:blipFill>
        <p:spPr>
          <a:xfrm>
            <a:off x="6977604" y="3646361"/>
            <a:ext cx="1887536" cy="1906586"/>
          </a:xfrm>
          <a:prstGeom prst="rect">
            <a:avLst/>
          </a:prstGeom>
        </p:spPr>
      </p:pic>
      <p:sp>
        <p:nvSpPr>
          <p:cNvPr id="3" name="Footer Placeholder 2">
            <a:extLst>
              <a:ext uri="{FF2B5EF4-FFF2-40B4-BE49-F238E27FC236}">
                <a16:creationId xmlns:a16="http://schemas.microsoft.com/office/drawing/2014/main" id="{A1127292-A36B-4CF3-95E4-E1A857CADC97}"/>
              </a:ext>
            </a:extLst>
          </p:cNvPr>
          <p:cNvSpPr>
            <a:spLocks noGrp="1"/>
          </p:cNvSpPr>
          <p:nvPr>
            <p:ph type="ftr" sz="quarter" idx="11"/>
          </p:nvPr>
        </p:nvSpPr>
        <p:spPr/>
        <p:txBody>
          <a:bodyPr/>
          <a:lstStyle/>
          <a:p>
            <a:pPr>
              <a:defRPr/>
            </a:pPr>
            <a:r>
              <a:rPr lang="en-NZ"/>
              <a:t>January 2022</a:t>
            </a:r>
          </a:p>
        </p:txBody>
      </p:sp>
    </p:spTree>
    <p:extLst>
      <p:ext uri="{BB962C8B-B14F-4D97-AF65-F5344CB8AC3E}">
        <p14:creationId xmlns:p14="http://schemas.microsoft.com/office/powerpoint/2010/main" val="408789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436A802B59C4A9B8463C8EF4C5AE3" ma:contentTypeVersion="13" ma:contentTypeDescription="Create a new document." ma:contentTypeScope="" ma:versionID="45554012a8450f992f28e9e84cc0ec1a">
  <xsd:schema xmlns:xsd="http://www.w3.org/2001/XMLSchema" xmlns:xs="http://www.w3.org/2001/XMLSchema" xmlns:p="http://schemas.microsoft.com/office/2006/metadata/properties" xmlns:ns3="5a4b7a38-5013-4e14-8de8-93c134e37480" xmlns:ns4="0d766493-6b22-49cb-af4f-50fd413d0733" targetNamespace="http://schemas.microsoft.com/office/2006/metadata/properties" ma:root="true" ma:fieldsID="69593d5c8fee66a8a4d841190c380549" ns3:_="" ns4:_="">
    <xsd:import namespace="5a4b7a38-5013-4e14-8de8-93c134e37480"/>
    <xsd:import namespace="0d766493-6b22-49cb-af4f-50fd413d07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4b7a38-5013-4e14-8de8-93c134e374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766493-6b22-49cb-af4f-50fd413d07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a4b7a38-5013-4e14-8de8-93c134e37480">
      <UserInfo>
        <DisplayName>Clint Hill</DisplayName>
        <AccountId>10</AccountId>
        <AccountType/>
      </UserInfo>
    </SharedWithUsers>
  </documentManagement>
</p:properties>
</file>

<file path=customXml/itemProps1.xml><?xml version="1.0" encoding="utf-8"?>
<ds:datastoreItem xmlns:ds="http://schemas.openxmlformats.org/officeDocument/2006/customXml" ds:itemID="{5C6F0B15-4F6F-42B2-8CE1-3B63D5887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4b7a38-5013-4e14-8de8-93c134e37480"/>
    <ds:schemaRef ds:uri="0d766493-6b22-49cb-af4f-50fd413d0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49A373-5DC6-4C5F-9B8D-11A9EA0AF68F}">
  <ds:schemaRefs>
    <ds:schemaRef ds:uri="http://schemas.microsoft.com/sharepoint/v3/contenttype/forms"/>
  </ds:schemaRefs>
</ds:datastoreItem>
</file>

<file path=customXml/itemProps3.xml><?xml version="1.0" encoding="utf-8"?>
<ds:datastoreItem xmlns:ds="http://schemas.openxmlformats.org/officeDocument/2006/customXml" ds:itemID="{BFC2E64B-2D3D-4647-A56D-64733DDF711B}">
  <ds:schemaRefs>
    <ds:schemaRef ds:uri="http://purl.org/dc/terms/"/>
    <ds:schemaRef ds:uri="http://schemas.microsoft.com/office/2006/metadata/properties"/>
    <ds:schemaRef ds:uri="http://purl.org/dc/dcmitype/"/>
    <ds:schemaRef ds:uri="http://schemas.microsoft.com/office/2006/documentManagement/types"/>
    <ds:schemaRef ds:uri="http://www.w3.org/XML/1998/namespace"/>
    <ds:schemaRef ds:uri="5a4b7a38-5013-4e14-8de8-93c134e37480"/>
    <ds:schemaRef ds:uri="http://schemas.microsoft.com/office/infopath/2007/PartnerControls"/>
    <ds:schemaRef ds:uri="http://schemas.openxmlformats.org/package/2006/metadata/core-properties"/>
    <ds:schemaRef ds:uri="0d766493-6b22-49cb-af4f-50fd413d073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UnitecCorporatePowerPointtemplate_NEW (1)</Template>
  <TotalTime>0</TotalTime>
  <Words>1220</Words>
  <Application>Microsoft Office PowerPoint</Application>
  <PresentationFormat>On-screen Show (4:3)</PresentationFormat>
  <Paragraphs>160</Paragraphs>
  <Slides>14</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Symbol</vt:lpstr>
      <vt:lpstr>Verdana</vt:lpstr>
      <vt:lpstr>Wingdings</vt:lpstr>
      <vt:lpstr>Office Theme</vt:lpstr>
      <vt:lpstr>Office Theme</vt:lpstr>
      <vt:lpstr>1_Office Theme</vt:lpstr>
      <vt:lpstr>Health &amp; Safety Induction COVID-19 Protection Framework (CPF)  Red  </vt:lpstr>
      <vt:lpstr>Content</vt:lpstr>
      <vt:lpstr>PowerPoint Presentation</vt:lpstr>
      <vt:lpstr>Individual Roles and Responsibilities</vt:lpstr>
      <vt:lpstr>Covid testing </vt:lpstr>
      <vt:lpstr>PowerPoint Presentation</vt:lpstr>
      <vt:lpstr>Vaccination requirement for staff and students </vt:lpstr>
      <vt:lpstr>PowerPoint Presentation</vt:lpstr>
      <vt:lpstr>PowerPoint Presentation</vt:lpstr>
      <vt:lpstr>PowerPoint Presentation</vt:lpstr>
      <vt:lpstr>PowerPoint Presentation</vt:lpstr>
      <vt:lpstr>Personal Protective Equipment - PPE</vt:lpstr>
      <vt:lpstr>PowerPoint Presentation</vt:lpstr>
      <vt:lpstr>Confirmation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Health and Safety Induction Alert 3</dc:title>
  <dc:creator/>
  <dc:description>Developed by Allfields for unitec    www.allfields.co.nz</dc:description>
  <cp:lastModifiedBy/>
  <cp:revision>804</cp:revision>
  <dcterms:created xsi:type="dcterms:W3CDTF">2020-04-20T21:48:54Z</dcterms:created>
  <dcterms:modified xsi:type="dcterms:W3CDTF">2022-01-25T03:13:25Z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0x010100575436A802B59C4A9B8463C8EF4C5AE3</vt:lpwstr>
  </property>
</Properties>
</file>