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6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enn Mckay" initials="GM" lastIdx="8" clrIdx="0">
    <p:extLst>
      <p:ext uri="{19B8F6BF-5375-455C-9EA6-DF929625EA0E}">
        <p15:presenceInfo xmlns:p15="http://schemas.microsoft.com/office/powerpoint/2012/main" userId="S-1-5-21-149251146-2169925306-3769764739-880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336600"/>
    <a:srgbClr val="165251"/>
    <a:srgbClr val="95C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15D704-5FB8-462F-9099-1F3105DA918F}" v="8" dt="2021-11-23T02:12:35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81" y="7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404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327D10-BDEE-4279-B709-B3B873E0BD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EF45C2-4251-4AB0-B255-D9FCFD3682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ABB16-83B7-4AAF-8F14-E10F6FB21F64}" type="datetimeFigureOut">
              <a:rPr lang="en-NZ" smtClean="0"/>
              <a:t>23/11/2021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13C736-4E4A-4765-85EF-0B05E4D45E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E2FA95-4A89-443E-85A9-3C6BD381A1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5DBF2-B44F-4CDB-9FD3-A88D8C0838F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593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D42F19-4263-4D66-9B80-E08A6B5783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9413"/>
            <a:ext cx="12192000" cy="1313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5872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3"/>
    </p:custDataLst>
    <p:extLst>
      <p:ext uri="{BB962C8B-B14F-4D97-AF65-F5344CB8AC3E}">
        <p14:creationId xmlns:p14="http://schemas.microsoft.com/office/powerpoint/2010/main" val="82230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D101F4-1380-47C9-97B3-835C2437B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599071"/>
              </p:ext>
            </p:extLst>
          </p:nvPr>
        </p:nvGraphicFramePr>
        <p:xfrm>
          <a:off x="282388" y="1182312"/>
          <a:ext cx="11627224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3210990403"/>
                    </a:ext>
                  </a:extLst>
                </a:gridCol>
                <a:gridCol w="2737037">
                  <a:extLst>
                    <a:ext uri="{9D8B030D-6E8A-4147-A177-3AD203B41FA5}">
                      <a16:colId xmlns:a16="http://schemas.microsoft.com/office/drawing/2014/main" val="2866979411"/>
                    </a:ext>
                  </a:extLst>
                </a:gridCol>
                <a:gridCol w="6070787">
                  <a:extLst>
                    <a:ext uri="{9D8B030D-6E8A-4147-A177-3AD203B41FA5}">
                      <a16:colId xmlns:a16="http://schemas.microsoft.com/office/drawing/2014/main" val="2105983677"/>
                    </a:ext>
                  </a:extLst>
                </a:gridCol>
              </a:tblGrid>
              <a:tr h="147994">
                <a:tc>
                  <a:txBody>
                    <a:bodyPr/>
                    <a:lstStyle/>
                    <a:p>
                      <a:pPr algn="ctr"/>
                      <a:r>
                        <a:rPr lang="en-NZ" sz="11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Unitec Priority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kern="1200" dirty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[Team] Priority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kern="1200" dirty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Action and Timing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906870"/>
                  </a:ext>
                </a:extLst>
              </a:tr>
              <a:tr h="615386">
                <a:tc>
                  <a:txBody>
                    <a:bodyPr/>
                    <a:lstStyle/>
                    <a:p>
                      <a:r>
                        <a:rPr lang="en-NZ" sz="800" b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Improve the success of all learners, achieving parity</a:t>
                      </a:r>
                      <a:r>
                        <a:rPr lang="en-NZ" sz="800" b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for Māori, Pacific and under 25s by 2024, enhancing the success of International learners and Disabled learners, and serving the educational needs of </a:t>
                      </a:r>
                      <a:r>
                        <a:rPr lang="en-NZ" sz="800" b="1" baseline="0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Tāmaki</a:t>
                      </a:r>
                      <a:r>
                        <a:rPr lang="en-NZ" sz="800" b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Makaurau</a:t>
                      </a:r>
                      <a:endParaRPr lang="en-NZ" sz="800" b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[Summary one-liner from your team </a:t>
                      </a:r>
                      <a:r>
                        <a:rPr lang="en-NZ" sz="800" i="1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takitahi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lang="en-NZ" sz="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 points describing</a:t>
                      </a:r>
                      <a:r>
                        <a:rPr lang="en-NZ" sz="800" i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key actions to achieve team priority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800" b="0" i="0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86406"/>
                  </a:ext>
                </a:extLst>
              </a:tr>
              <a:tr h="392393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Provide</a:t>
                      </a:r>
                      <a:r>
                        <a:rPr lang="en-NZ" sz="800" b="1" baseline="0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high quality learning, teaching and applied research to develop work-ready lifelong learners</a:t>
                      </a:r>
                      <a:endParaRPr lang="en-NZ" sz="800" b="1" noProof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[Summary one-liner from your team </a:t>
                      </a:r>
                      <a:r>
                        <a:rPr lang="en-NZ" sz="800" i="1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takitahi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lang="en-NZ" sz="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 points describing</a:t>
                      </a:r>
                      <a:r>
                        <a:rPr lang="en-NZ" sz="800" i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key actions to achieve team priority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800" b="1" i="1" baseline="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34016"/>
                  </a:ext>
                </a:extLst>
              </a:tr>
              <a:tr h="365453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Engage and inspire staff so they are proud to work at Unitec and are equipped with the capabilities to support quality learning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[Summary one-liner from your team </a:t>
                      </a:r>
                      <a:r>
                        <a:rPr lang="en-NZ" sz="800" i="1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takitahi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lang="en-NZ" sz="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 points describing</a:t>
                      </a:r>
                      <a:r>
                        <a:rPr lang="en-NZ" sz="800" i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key actions to achieve team priority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800" b="0" i="0" kern="12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40102"/>
                  </a:ext>
                </a:extLst>
              </a:tr>
              <a:tr h="159907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Build a financially sustainable organisation to invest in the future with an annual operating surplus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[Summary one-liner from your team </a:t>
                      </a:r>
                      <a:r>
                        <a:rPr lang="en-NZ" sz="800" i="1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takitahi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lang="en-US" sz="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[4-8 bullet points describing</a:t>
                      </a:r>
                      <a:r>
                        <a:rPr lang="en-NZ" sz="800" i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key actions to achieve team priority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800" b="1" i="1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131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53C046B-3881-4213-B999-D777141B781B}"/>
              </a:ext>
            </a:extLst>
          </p:cNvPr>
          <p:cNvSpPr txBox="1"/>
          <p:nvPr/>
        </p:nvSpPr>
        <p:spPr>
          <a:xfrm>
            <a:off x="603501" y="0"/>
            <a:ext cx="4694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200" dirty="0">
                <a:solidFill>
                  <a:schemeClr val="bg1"/>
                </a:solidFill>
                <a:latin typeface="Soho Gothic Pro Light" panose="020B0303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[Team] Action Plan 2022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17053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DESIGN_ID_OFFICE THEME" val="MXGhHlj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B35812CD8612468976E7D83BC0F0A4" ma:contentTypeVersion="13" ma:contentTypeDescription="Create a new document." ma:contentTypeScope="" ma:versionID="b28f44845dabe611da6f87bef010e9a8">
  <xsd:schema xmlns:xsd="http://www.w3.org/2001/XMLSchema" xmlns:xs="http://www.w3.org/2001/XMLSchema" xmlns:p="http://schemas.microsoft.com/office/2006/metadata/properties" xmlns:ns3="e01a0b1f-4f13-421a-a456-92faa1c9a7ad" xmlns:ns4="b507e6d3-e61b-46bb-87f7-aa955879b9bd" targetNamespace="http://schemas.microsoft.com/office/2006/metadata/properties" ma:root="true" ma:fieldsID="2223d5beefedca9d8a02d6ed7f4ea808" ns3:_="" ns4:_="">
    <xsd:import namespace="e01a0b1f-4f13-421a-a456-92faa1c9a7ad"/>
    <xsd:import namespace="b507e6d3-e61b-46bb-87f7-aa955879b9b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a0b1f-4f13-421a-a456-92faa1c9a7a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7e6d3-e61b-46bb-87f7-aa955879b9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6DF046-408D-47A8-B662-3752641E19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A9D51F-1D77-4399-A2F6-16A9BCB157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a0b1f-4f13-421a-a456-92faa1c9a7ad"/>
    <ds:schemaRef ds:uri="b507e6d3-e61b-46bb-87f7-aa955879b9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3073C7-ABA6-40E9-B20F-37E6EECD312A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b507e6d3-e61b-46bb-87f7-aa955879b9bd"/>
    <ds:schemaRef ds:uri="e01a0b1f-4f13-421a-a456-92faa1c9a7ad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203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Soho Gothic Pro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Fiona Pond</cp:lastModifiedBy>
  <cp:revision>38</cp:revision>
  <dcterms:created xsi:type="dcterms:W3CDTF">2019-11-19T04:54:32Z</dcterms:created>
  <dcterms:modified xsi:type="dcterms:W3CDTF">2021-11-23T02:37:18Z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58B3A29D-79E9-4884-A783-93EF8199E861</vt:lpwstr>
  </property>
  <property fmtid="{D5CDD505-2E9C-101B-9397-08002B2CF9AE}" pid="3" name="ArticulatePath">
    <vt:lpwstr>Team Action Plan Template PPT</vt:lpwstr>
  </property>
  <property fmtid="{D5CDD505-2E9C-101B-9397-08002B2CF9AE}" pid="4" name="ContentTypeId">
    <vt:lpwstr>0x010100EEB35812CD8612468976E7D83BC0F0A4</vt:lpwstr>
  </property>
</Properties>
</file>