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84"/>
    <p:restoredTop sz="94674"/>
  </p:normalViewPr>
  <p:slideViewPr>
    <p:cSldViewPr snapToGrid="0" snapToObjects="1">
      <p:cViewPr varScale="1">
        <p:scale>
          <a:sx n="63" d="100"/>
          <a:sy n="63" d="100"/>
        </p:scale>
        <p:origin x="122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B7D2-0492-BE40-B8BC-4D53EBBF1C0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88B37-7F56-0642-874A-2A90DD4D1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41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116639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33" y="5159141"/>
            <a:ext cx="739267" cy="12642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08859" y="1025926"/>
            <a:ext cx="4307681" cy="4873625"/>
          </a:xfrm>
        </p:spPr>
        <p:txBody>
          <a:bodyPr anchor="t"/>
          <a:lstStyle>
            <a:lvl1pPr marL="0" indent="0">
              <a:buNone/>
              <a:defRPr sz="32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41" y="5365344"/>
            <a:ext cx="664063" cy="1007287"/>
          </a:xfrm>
          <a:prstGeom prst="rect">
            <a:avLst/>
          </a:prstGeom>
        </p:spPr>
      </p:pic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116639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291014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116639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751514"/>
          </a:xfrm>
        </p:spPr>
        <p:txBody>
          <a:bodyPr vert="eaVert"/>
          <a:lstStyle>
            <a:lvl1pPr>
              <a:defRPr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751514"/>
          </a:xfrm>
        </p:spPr>
        <p:txBody>
          <a:bodyPr vert="eaVert"/>
          <a:lstStyle>
            <a:lvl1pPr>
              <a:defRPr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116639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2D05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291014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737" y="5416126"/>
            <a:ext cx="664063" cy="1007287"/>
          </a:xfrm>
          <a:prstGeom prst="rect">
            <a:avLst/>
          </a:prstGeom>
        </p:spPr>
      </p:pic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116639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418479"/>
            <a:ext cx="739267" cy="1264272"/>
          </a:xfrm>
          <a:prstGeom prst="rect">
            <a:avLst/>
          </a:prstGeom>
        </p:spPr>
      </p:pic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116639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418479"/>
            <a:ext cx="739267" cy="12642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2D05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75973" cy="4291014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291014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116639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>
                <a:solidFill>
                  <a:srgbClr val="92D05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11564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11564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116639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2D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116639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116639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8859" y="987426"/>
            <a:ext cx="4307681" cy="4873625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41" y="5365344"/>
            <a:ext cx="664063" cy="100728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291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2"/>
          </p:nvPr>
        </p:nvSpPr>
        <p:spPr>
          <a:xfrm>
            <a:off x="6286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028950" y="6116639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457950" y="611663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7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84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92D050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771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66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534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03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05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7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9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12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73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90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Baird</dc:creator>
  <cp:lastModifiedBy>Ching Ting Fu</cp:lastModifiedBy>
  <cp:revision>8</cp:revision>
  <dcterms:created xsi:type="dcterms:W3CDTF">2017-11-02T21:35:40Z</dcterms:created>
  <dcterms:modified xsi:type="dcterms:W3CDTF">2021-03-07T23:05:00Z</dcterms:modified>
</cp:coreProperties>
</file>