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5" r:id="rId1"/>
  </p:sldMasterIdLst>
  <p:notesMasterIdLst>
    <p:notesMasterId r:id="rId10"/>
  </p:notesMasterIdLst>
  <p:sldIdLst>
    <p:sldId id="257" r:id="rId2"/>
    <p:sldId id="258" r:id="rId3"/>
    <p:sldId id="259" r:id="rId4"/>
    <p:sldId id="260" r:id="rId5"/>
    <p:sldId id="261" r:id="rId6"/>
    <p:sldId id="263" r:id="rId7"/>
    <p:sldId id="264" r:id="rId8"/>
    <p:sldId id="265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>
    <p:restoredLeft sz="19784"/>
    <p:restoredTop sz="94674"/>
  </p:normalViewPr>
  <p:slideViewPr>
    <p:cSldViewPr snapToGrid="0" snapToObjects="1">
      <p:cViewPr varScale="1">
        <p:scale>
          <a:sx n="68" d="100"/>
          <a:sy n="68" d="100"/>
        </p:scale>
        <p:origin x="432" y="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25B7D2-0492-BE40-B8BC-4D53EBBF1C0C}" type="datetimeFigureOut">
              <a:rPr lang="en-US" smtClean="0"/>
              <a:t>3/8/2021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D288B37-7F56-0642-874A-2A90DD4D15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49417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1712069"/>
            <a:ext cx="10515600" cy="3067152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defRPr>
            </a:lvl1pPr>
          </a:lstStyle>
          <a:p>
            <a:br>
              <a:rPr lang="en-US" dirty="0"/>
            </a:br>
            <a:br>
              <a:rPr lang="en-US" dirty="0"/>
            </a:br>
            <a:br>
              <a:rPr lang="en-US" dirty="0"/>
            </a:br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A7CB1D4-0ABF-884B-8689-C4FD95B54EAB}" type="datetimeFigureOut">
              <a:rPr lang="en-US" smtClean="0"/>
              <a:pPr/>
              <a:t>3/8/2021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1595C40-6CA9-DD4D-B71C-198BA9FAC835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70993" y="5378676"/>
            <a:ext cx="765613" cy="11602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77907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A7CB1D4-0ABF-884B-8689-C4FD95B54EAB}" type="datetimeFigureOut">
              <a:rPr lang="en-US" smtClean="0"/>
              <a:pPr/>
              <a:t>3/8/2021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1595C40-6CA9-DD4D-B71C-198BA9FAC83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37694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A7CB1D4-0ABF-884B-8689-C4FD95B54EAB}" type="datetimeFigureOut">
              <a:rPr lang="en-US" smtClean="0"/>
              <a:pPr/>
              <a:t>3/8/2021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1595C40-6CA9-DD4D-B71C-198BA9FAC83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73708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116642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defRPr>
            </a:lvl1pPr>
          </a:lstStyle>
          <a:p>
            <a:fld id="{7A7CB1D4-0ABF-884B-8689-C4FD95B54EAB}" type="datetimeFigureOut">
              <a:rPr lang="en-US" smtClean="0"/>
              <a:pPr/>
              <a:t>3/8/2021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116642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8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7"/>
            <a:ext cx="10515600" cy="150018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bg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1595C40-6CA9-DD4D-B71C-198BA9FAC835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70993" y="5378676"/>
            <a:ext cx="765613" cy="1160236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A7CB1D4-0ABF-884B-8689-C4FD95B54EAB}" type="datetimeFigureOut">
              <a:rPr lang="en-US" smtClean="0"/>
              <a:pPr/>
              <a:t>3/8/2021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70993" y="5378676"/>
            <a:ext cx="765613" cy="11602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91106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A7CB1D4-0ABF-884B-8689-C4FD95B54EAB}" type="datetimeFigureOut">
              <a:rPr lang="en-US" smtClean="0"/>
              <a:pPr/>
              <a:t>3/8/2021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04889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defRPr>
            </a:lvl1pPr>
          </a:lstStyle>
          <a:p>
            <a:fld id="{7A7CB1D4-0ABF-884B-8689-C4FD95B54EAB}" type="datetimeFigureOut">
              <a:rPr lang="en-US" smtClean="0"/>
              <a:pPr/>
              <a:t>3/8/2021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defRPr>
            </a:lvl1pPr>
          </a:lstStyle>
          <a:p>
            <a:fld id="{81595C40-6CA9-DD4D-B71C-198BA9FAC835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1853" y="418479"/>
            <a:ext cx="985689" cy="1264272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70993" y="5378676"/>
            <a:ext cx="765613" cy="11602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41998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defRPr>
            </a:lvl1pPr>
          </a:lstStyle>
          <a:p>
            <a:fld id="{7A7CB1D4-0ABF-884B-8689-C4FD95B54EAB}" type="datetimeFigureOut">
              <a:rPr lang="en-US" smtClean="0"/>
              <a:pPr/>
              <a:t>3/8/2021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defRPr>
            </a:lvl1pPr>
          </a:lstStyle>
          <a:p>
            <a:fld id="{81595C40-6CA9-DD4D-B71C-198BA9FAC83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61681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A7CB1D4-0ABF-884B-8689-C4FD95B54EAB}" type="datetimeFigureOut">
              <a:rPr lang="en-US" smtClean="0"/>
              <a:pPr/>
              <a:t>3/8/2021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6153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A7CB1D4-0ABF-884B-8689-C4FD95B54EAB}" type="datetimeFigureOut">
              <a:rPr lang="en-US" smtClean="0"/>
              <a:pPr/>
              <a:t>3/8/2021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1595C40-6CA9-DD4D-B71C-198BA9FAC83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41073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>
                <a:solidFill>
                  <a:schemeClr val="bg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>
                <a:solidFill>
                  <a:schemeClr val="bg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764DE79-268F-4C1A-8933-263129D2AF90}" type="datetimeFigureOut">
              <a:rPr lang="en-US" smtClean="0"/>
              <a:pPr/>
              <a:t>3/8/2021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9788" y="5133068"/>
            <a:ext cx="765613" cy="11602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97294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9788" y="5133068"/>
            <a:ext cx="765613" cy="116023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>
                <a:solidFill>
                  <a:schemeClr val="bg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>
                <a:solidFill>
                  <a:schemeClr val="bg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764DE79-268F-4C1A-8933-263129D2AF90}" type="datetimeFigureOut">
              <a:rPr lang="en-US" smtClean="0"/>
              <a:pPr/>
              <a:t>3/8/2021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1595C40-6CA9-DD4D-B71C-198BA9FAC83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37856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defRPr>
            </a:lvl1pPr>
          </a:lstStyle>
          <a:p>
            <a:fld id="{7A7CB1D4-0ABF-884B-8689-C4FD95B54EAB}" type="datetimeFigureOut">
              <a:rPr lang="en-US" smtClean="0"/>
              <a:pPr/>
              <a:t>3/8/2021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defRPr>
            </a:lvl1pPr>
          </a:lstStyle>
          <a:p>
            <a:fld id="{81595C40-6CA9-DD4D-B71C-198BA9FAC83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30860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2" r:id="rId7"/>
    <p:sldLayoutId id="2147483693" r:id="rId8"/>
    <p:sldLayoutId id="2147483694" r:id="rId9"/>
    <p:sldLayoutId id="2147483695" r:id="rId10"/>
    <p:sldLayoutId id="2147483696" r:id="rId11"/>
    <p:sldLayoutId id="214748367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rgbClr val="92D050"/>
          </a:solidFill>
          <a:latin typeface="Arial" panose="020B0604020202020204" pitchFamily="34" charset="0"/>
          <a:ea typeface="Verdana" panose="020B0604030504040204" pitchFamily="34" charset="0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anose="020B0604020202020204" pitchFamily="34" charset="0"/>
          <a:ea typeface="Verdana" panose="020B0604030504040204" pitchFamily="34" charset="0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Verdana" panose="020B0604030504040204" pitchFamily="34" charset="0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Verdana" panose="020B0604030504040204" pitchFamily="34" charset="0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Verdana" panose="020B0604030504040204" pitchFamily="34" charset="0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Verdana" panose="020B0604030504040204" pitchFamily="34" charset="0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37717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15342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76037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09054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31178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24123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/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44734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71903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79</TotalTime>
  <Words>0</Words>
  <Application>Microsoft Office PowerPoint</Application>
  <PresentationFormat>Widescreen</PresentationFormat>
  <Paragraphs>0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Verdana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Brad Baird</dc:creator>
  <cp:lastModifiedBy>Ching Ting Fu</cp:lastModifiedBy>
  <cp:revision>14</cp:revision>
  <dcterms:created xsi:type="dcterms:W3CDTF">2017-11-02T21:35:40Z</dcterms:created>
  <dcterms:modified xsi:type="dcterms:W3CDTF">2021-03-07T23:07:52Z</dcterms:modified>
</cp:coreProperties>
</file>