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3"/>
  </p:notesMasterIdLst>
  <p:sldIdLst>
    <p:sldId id="257" r:id="rId5"/>
    <p:sldId id="258" r:id="rId6"/>
    <p:sldId id="281" r:id="rId7"/>
    <p:sldId id="282" r:id="rId8"/>
    <p:sldId id="267" r:id="rId9"/>
    <p:sldId id="280" r:id="rId10"/>
    <p:sldId id="283" r:id="rId11"/>
    <p:sldId id="268" r:id="rId12"/>
    <p:sldId id="278" r:id="rId13"/>
    <p:sldId id="276" r:id="rId14"/>
    <p:sldId id="263" r:id="rId15"/>
    <p:sldId id="270" r:id="rId16"/>
    <p:sldId id="275" r:id="rId17"/>
    <p:sldId id="273" r:id="rId18"/>
    <p:sldId id="277" r:id="rId19"/>
    <p:sldId id="279" r:id="rId20"/>
    <p:sldId id="26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4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Crossan" userId="d115b080-dc86-431e-9241-b3fcb72f914c" providerId="ADAL" clId="{E136952F-A5E3-4BF5-B6BD-5989F96AC711}"/>
    <pc:docChg chg="custSel addSld modSld">
      <pc:chgData name="Sue Crossan" userId="d115b080-dc86-431e-9241-b3fcb72f914c" providerId="ADAL" clId="{E136952F-A5E3-4BF5-B6BD-5989F96AC711}" dt="2021-02-18T04:24:37.363" v="209" actId="12"/>
      <pc:docMkLst>
        <pc:docMk/>
      </pc:docMkLst>
      <pc:sldChg chg="modSp">
        <pc:chgData name="Sue Crossan" userId="d115b080-dc86-431e-9241-b3fcb72f914c" providerId="ADAL" clId="{E136952F-A5E3-4BF5-B6BD-5989F96AC711}" dt="2021-02-18T04:20:53.661" v="34" actId="14100"/>
        <pc:sldMkLst>
          <pc:docMk/>
          <pc:sldMk cId="2121534248" sldId="258"/>
        </pc:sldMkLst>
        <pc:picChg chg="mod">
          <ac:chgData name="Sue Crossan" userId="d115b080-dc86-431e-9241-b3fcb72f914c" providerId="ADAL" clId="{E136952F-A5E3-4BF5-B6BD-5989F96AC711}" dt="2021-02-18T04:20:53.661" v="34" actId="14100"/>
          <ac:picMkLst>
            <pc:docMk/>
            <pc:sldMk cId="2121534248" sldId="258"/>
            <ac:picMk id="4" creationId="{1A1EE6AA-ADC4-4970-B710-4CB0490CB22E}"/>
          </ac:picMkLst>
        </pc:picChg>
      </pc:sldChg>
      <pc:sldChg chg="modSp">
        <pc:chgData name="Sue Crossan" userId="d115b080-dc86-431e-9241-b3fcb72f914c" providerId="ADAL" clId="{E136952F-A5E3-4BF5-B6BD-5989F96AC711}" dt="2021-02-18T04:24:37.363" v="209" actId="12"/>
        <pc:sldMkLst>
          <pc:docMk/>
          <pc:sldMk cId="820905460" sldId="260"/>
        </pc:sldMkLst>
        <pc:spChg chg="mod">
          <ac:chgData name="Sue Crossan" userId="d115b080-dc86-431e-9241-b3fcb72f914c" providerId="ADAL" clId="{E136952F-A5E3-4BF5-B6BD-5989F96AC711}" dt="2021-02-18T04:24:23.190" v="206" actId="20577"/>
          <ac:spMkLst>
            <pc:docMk/>
            <pc:sldMk cId="820905460" sldId="260"/>
            <ac:spMk id="3" creationId="{00000000-0000-0000-0000-000000000000}"/>
          </ac:spMkLst>
        </pc:spChg>
        <pc:spChg chg="mod">
          <ac:chgData name="Sue Crossan" userId="d115b080-dc86-431e-9241-b3fcb72f914c" providerId="ADAL" clId="{E136952F-A5E3-4BF5-B6BD-5989F96AC711}" dt="2021-02-18T04:24:37.363" v="209" actId="12"/>
          <ac:spMkLst>
            <pc:docMk/>
            <pc:sldMk cId="820905460" sldId="260"/>
            <ac:spMk id="4" creationId="{00000000-0000-0000-0000-000000000000}"/>
          </ac:spMkLst>
        </pc:spChg>
      </pc:sldChg>
      <pc:sldChg chg="modSp">
        <pc:chgData name="Sue Crossan" userId="d115b080-dc86-431e-9241-b3fcb72f914c" providerId="ADAL" clId="{E136952F-A5E3-4BF5-B6BD-5989F96AC711}" dt="2021-02-18T04:21:39.630" v="45" actId="1076"/>
        <pc:sldMkLst>
          <pc:docMk/>
          <pc:sldMk cId="1650464146" sldId="267"/>
        </pc:sldMkLst>
        <pc:spChg chg="mod">
          <ac:chgData name="Sue Crossan" userId="d115b080-dc86-431e-9241-b3fcb72f914c" providerId="ADAL" clId="{E136952F-A5E3-4BF5-B6BD-5989F96AC711}" dt="2021-02-18T04:21:29.916" v="43" actId="6549"/>
          <ac:spMkLst>
            <pc:docMk/>
            <pc:sldMk cId="1650464146" sldId="267"/>
            <ac:spMk id="3" creationId="{00000000-0000-0000-0000-000000000000}"/>
          </ac:spMkLst>
        </pc:spChg>
        <pc:picChg chg="mod">
          <ac:chgData name="Sue Crossan" userId="d115b080-dc86-431e-9241-b3fcb72f914c" providerId="ADAL" clId="{E136952F-A5E3-4BF5-B6BD-5989F96AC711}" dt="2021-02-18T04:21:39.630" v="45" actId="1076"/>
          <ac:picMkLst>
            <pc:docMk/>
            <pc:sldMk cId="1650464146" sldId="267"/>
            <ac:picMk id="1026" creationId="{679283C1-4785-4EB8-B6E7-2AEA7A5EF4C8}"/>
          </ac:picMkLst>
        </pc:picChg>
      </pc:sldChg>
      <pc:sldChg chg="modSp">
        <pc:chgData name="Sue Crossan" userId="d115b080-dc86-431e-9241-b3fcb72f914c" providerId="ADAL" clId="{E136952F-A5E3-4BF5-B6BD-5989F96AC711}" dt="2021-02-18T04:22:58.804" v="54" actId="1076"/>
        <pc:sldMkLst>
          <pc:docMk/>
          <pc:sldMk cId="2665825124" sldId="273"/>
        </pc:sldMkLst>
        <pc:spChg chg="mod">
          <ac:chgData name="Sue Crossan" userId="d115b080-dc86-431e-9241-b3fcb72f914c" providerId="ADAL" clId="{E136952F-A5E3-4BF5-B6BD-5989F96AC711}" dt="2021-02-18T04:22:42.039" v="49" actId="20577"/>
          <ac:spMkLst>
            <pc:docMk/>
            <pc:sldMk cId="2665825124" sldId="273"/>
            <ac:spMk id="6" creationId="{31F3E6A6-633C-47DA-8E9B-986788E18B37}"/>
          </ac:spMkLst>
        </pc:spChg>
        <pc:picChg chg="mod">
          <ac:chgData name="Sue Crossan" userId="d115b080-dc86-431e-9241-b3fcb72f914c" providerId="ADAL" clId="{E136952F-A5E3-4BF5-B6BD-5989F96AC711}" dt="2021-02-18T04:22:48.607" v="51" actId="1076"/>
          <ac:picMkLst>
            <pc:docMk/>
            <pc:sldMk cId="2665825124" sldId="273"/>
            <ac:picMk id="5" creationId="{141C950E-7A1B-49CA-A8B4-AD5B6F0B5210}"/>
          </ac:picMkLst>
        </pc:picChg>
        <pc:picChg chg="mod">
          <ac:chgData name="Sue Crossan" userId="d115b080-dc86-431e-9241-b3fcb72f914c" providerId="ADAL" clId="{E136952F-A5E3-4BF5-B6BD-5989F96AC711}" dt="2021-02-18T04:22:58.804" v="54" actId="1076"/>
          <ac:picMkLst>
            <pc:docMk/>
            <pc:sldMk cId="2665825124" sldId="273"/>
            <ac:picMk id="10" creationId="{BC8B4AD9-D156-41C0-91C2-CCF4DB94A161}"/>
          </ac:picMkLst>
        </pc:picChg>
      </pc:sldChg>
      <pc:sldChg chg="modSp">
        <pc:chgData name="Sue Crossan" userId="d115b080-dc86-431e-9241-b3fcb72f914c" providerId="ADAL" clId="{E136952F-A5E3-4BF5-B6BD-5989F96AC711}" dt="2021-02-18T04:23:34.281" v="160" actId="20577"/>
        <pc:sldMkLst>
          <pc:docMk/>
          <pc:sldMk cId="3414522356" sldId="277"/>
        </pc:sldMkLst>
        <pc:spChg chg="mod">
          <ac:chgData name="Sue Crossan" userId="d115b080-dc86-431e-9241-b3fcb72f914c" providerId="ADAL" clId="{E136952F-A5E3-4BF5-B6BD-5989F96AC711}" dt="2021-02-18T04:23:34.281" v="160" actId="20577"/>
          <ac:spMkLst>
            <pc:docMk/>
            <pc:sldMk cId="3414522356" sldId="277"/>
            <ac:spMk id="6" creationId="{31F3E6A6-633C-47DA-8E9B-986788E18B37}"/>
          </ac:spMkLst>
        </pc:spChg>
        <pc:spChg chg="mod">
          <ac:chgData name="Sue Crossan" userId="d115b080-dc86-431e-9241-b3fcb72f914c" providerId="ADAL" clId="{E136952F-A5E3-4BF5-B6BD-5989F96AC711}" dt="2021-02-18T04:23:29.072" v="156" actId="114"/>
          <ac:spMkLst>
            <pc:docMk/>
            <pc:sldMk cId="3414522356" sldId="277"/>
            <ac:spMk id="10" creationId="{E7AC6F08-3EE4-4520-A94E-15A5D15E0536}"/>
          </ac:spMkLst>
        </pc:spChg>
      </pc:sldChg>
      <pc:sldChg chg="addSp delSp modSp">
        <pc:chgData name="Sue Crossan" userId="d115b080-dc86-431e-9241-b3fcb72f914c" providerId="ADAL" clId="{E136952F-A5E3-4BF5-B6BD-5989F96AC711}" dt="2021-02-18T04:20:05.247" v="31"/>
        <pc:sldMkLst>
          <pc:docMk/>
          <pc:sldMk cId="2186931309" sldId="280"/>
        </pc:sldMkLst>
        <pc:spChg chg="mod">
          <ac:chgData name="Sue Crossan" userId="d115b080-dc86-431e-9241-b3fcb72f914c" providerId="ADAL" clId="{E136952F-A5E3-4BF5-B6BD-5989F96AC711}" dt="2021-02-18T04:13:52.199" v="1" actId="6549"/>
          <ac:spMkLst>
            <pc:docMk/>
            <pc:sldMk cId="2186931309" sldId="280"/>
            <ac:spMk id="2" creationId="{00000000-0000-0000-0000-000000000000}"/>
          </ac:spMkLst>
        </pc:spChg>
        <pc:spChg chg="add mod">
          <ac:chgData name="Sue Crossan" userId="d115b080-dc86-431e-9241-b3fcb72f914c" providerId="ADAL" clId="{E136952F-A5E3-4BF5-B6BD-5989F96AC711}" dt="2021-02-18T04:19:11.254" v="19"/>
          <ac:spMkLst>
            <pc:docMk/>
            <pc:sldMk cId="2186931309" sldId="280"/>
            <ac:spMk id="6" creationId="{977AB59A-B34F-4156-BB30-56DA7F6F99A9}"/>
          </ac:spMkLst>
        </pc:spChg>
        <pc:picChg chg="del">
          <ac:chgData name="Sue Crossan" userId="d115b080-dc86-431e-9241-b3fcb72f914c" providerId="ADAL" clId="{E136952F-A5E3-4BF5-B6BD-5989F96AC711}" dt="2021-02-18T04:13:58.516" v="2"/>
          <ac:picMkLst>
            <pc:docMk/>
            <pc:sldMk cId="2186931309" sldId="280"/>
            <ac:picMk id="5" creationId="{C6639827-56C7-4D64-A895-A050009537A6}"/>
          </ac:picMkLst>
        </pc:picChg>
        <pc:picChg chg="add mod">
          <ac:chgData name="Sue Crossan" userId="d115b080-dc86-431e-9241-b3fcb72f914c" providerId="ADAL" clId="{E136952F-A5E3-4BF5-B6BD-5989F96AC711}" dt="2021-02-18T04:19:20.780" v="21" actId="14100"/>
          <ac:picMkLst>
            <pc:docMk/>
            <pc:sldMk cId="2186931309" sldId="280"/>
            <ac:picMk id="1026" creationId="{F8CCE38F-77FF-4557-94FD-0E4F0DA0C33C}"/>
          </ac:picMkLst>
        </pc:picChg>
        <pc:picChg chg="add mod">
          <ac:chgData name="Sue Crossan" userId="d115b080-dc86-431e-9241-b3fcb72f914c" providerId="ADAL" clId="{E136952F-A5E3-4BF5-B6BD-5989F96AC711}" dt="2021-02-18T04:19:40.304" v="29" actId="1076"/>
          <ac:picMkLst>
            <pc:docMk/>
            <pc:sldMk cId="2186931309" sldId="280"/>
            <ac:picMk id="1028" creationId="{4DB56FEF-FB8D-4AFE-B08A-BB50C4F33577}"/>
          </ac:picMkLst>
        </pc:picChg>
        <pc:inkChg chg="add">
          <ac:chgData name="Sue Crossan" userId="d115b080-dc86-431e-9241-b3fcb72f914c" providerId="ADAL" clId="{E136952F-A5E3-4BF5-B6BD-5989F96AC711}" dt="2021-02-18T04:20:01.277" v="30"/>
          <ac:inkMkLst>
            <pc:docMk/>
            <pc:sldMk cId="2186931309" sldId="280"/>
            <ac:inkMk id="7" creationId="{E0F93EE8-5679-4BFD-9A89-90EA70D17006}"/>
          </ac:inkMkLst>
        </pc:inkChg>
        <pc:inkChg chg="add">
          <ac:chgData name="Sue Crossan" userId="d115b080-dc86-431e-9241-b3fcb72f914c" providerId="ADAL" clId="{E136952F-A5E3-4BF5-B6BD-5989F96AC711}" dt="2021-02-18T04:20:05.247" v="31"/>
          <ac:inkMkLst>
            <pc:docMk/>
            <pc:sldMk cId="2186931309" sldId="280"/>
            <ac:inkMk id="8" creationId="{DFB9F4C9-2AF1-4C21-A46B-A68EF5BDADFB}"/>
          </ac:inkMkLst>
        </pc:inkChg>
      </pc:sldChg>
      <pc:sldChg chg="add">
        <pc:chgData name="Sue Crossan" userId="d115b080-dc86-431e-9241-b3fcb72f914c" providerId="ADAL" clId="{E136952F-A5E3-4BF5-B6BD-5989F96AC711}" dt="2021-02-18T04:13:46.861" v="0"/>
        <pc:sldMkLst>
          <pc:docMk/>
          <pc:sldMk cId="857293363" sldId="28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04:20:01.2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6581 1058,'-7'-13,"0"1,-1 0,-1 0,0 0,0 1,-1 1,0-1,-1 2,0-1,-1 2,-2-2,-8-8,-47-34,-3 3,-2 3,-1 4,-3 3,-1 3,-58-17,-510-133,-401-12,638 110,-211 8,257 52,0 16,-50 17,59-2,-297-2,581 4,0 4,1 2,0 4,1 2,1 4,0 2,2 3,1 4,-32 20,79-42,1 1,1 1,0 0,0 1,1 1,0 0,1 1,0 1,2 0,-1 1,2 0,0 1,0 0,2 1,0 0,1 0,1 1,0 0,1 1,2-1,0 1,-1 9,-2 67,5 0,4-1,8 49,-6-111,2 1,1-1,1 0,2 0,1-1,1 0,2-1,1-1,2 0,0-1,2-1,1 0,1-2,11 9,13 10,2-2,3-2,1-2,1-2,2-3,1-2,4-2,231 92,-157-87,1-6,2-6,93 3,728-9,-131 29,-235-18,42 26,178 6,-268-62,-507-3,-1-2,-1-1,1-2,-2-1,0-2,0-1,-1-2,-1-1,-1-1,25-21,-35 27,2-5,0 0,-1-2,-1 0,0-2,-2 0,-1-1,-1-1,-1 0,0-1,-2-1,-2 0,2-5,47-87,-16 46,-32 56,-1-1,0-1,-1 1,-2-2,1 1,-2-1,-1-1,0 1,0-8,-2-301,-8 319,0-1,0 1,-1 0,0 1,0-1,-1 1,0 0,-1 0,0 1,0 0,0 0,-1 1,0 0,0 0,-1 1,0 0,0 0,0 1,0 0,-1 1,1 0,-1 0,0 1,0 0,-8 0,0-2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04:20:05.2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3844 320,'-1612'0,"905"53,131-29,512-20,-142 30,-249 182,440-208,0 0,1 0,0 2,1 0,0 0,0 1,1 1,0 0,1 1,1 0,0 0,1 1,0 1,1-1,1 1,0 1,1-1,1 1,0 0,1 1,1-1,0 1,2-1,-1 3,1-1,0 1,0 0,2 0,0 0,2-1,0 1,1-1,0 1,2-1,0 0,1-1,1 0,0 0,2-1,0 0,0 0,2-1,0 0,9 8,19 6,1-1,2-2,1-1,0-3,2-2,0-2,2-1,14 0,30 4,1-5,1-4,0-4,1-5,-1-3,49-8,92 2,435 6,-414-59,51 1,300-139,-592 194,-1-1,1 0,-1-1,0-1,0 0,-1-1,0 0,0-1,-1 0,0-2,0 1,-1-1,0-1,-1 0,5-7,45-61,-41 56,0-2,-2 1,0-2,-2 0,-1-1,9-26,53-132,-1-21,-65 175,-1-2,-1 1,-2-1,-2 0,0 0,-3-1,0 1,-2-1,-3-7,2-30,-3 23,-1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9T21:40:16.494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6834 613,'-94'-125,"60"103,-1 2,-2 2,1 1,-2 2,0 2,-32-7,13 2,-276-88,-5 15,-101-4,-74 58,364 32,-1210-5,811 13,331-6,-372 17,460 7,1 5,1 6,-40 20,47-16,35-6,2 4,1 3,-61 40,-41 19,146-77,1 1,1 2,1 2,1 1,1 2,-6 8,24-14,1-1,1 2,1-1,0 2,2 0,1 0,1 1,1 0,1 0,0 0,3 1,0 0,1 0,1 0,1 0,2 0,1 0,3 14,58 124,-33-105,133 194,-27-156,-60-51,246 100,-16-39,55-10,0-63,96 4,3208-38,-3329-51,-317 50,123-11,-1-5,82-25,-210 40,0-1,1-1,-1 0,-1 0,1-2,-1 0,0 0,-1-1,0 0,0-1,0-1,-1 0,-1 0,0-1,0-1,-1 1,-1-2,0 1,0-1,18-42,-2-1,-3-1,-2-1,-3 0,-3-1,-2-1,-2 0,-3-1,-3-52,-3 82,1 7,0 0,-2 0,-1 0,-1 0,-1 0,-1 0,0 1,-2 0,-1 0,-1 0,-1 1,-4-3,0 0,-2 1,-1 1,0 0,-2 2,0 0,-2 1,0 0,-1 2,-1 1,0 1,-2 1,0 1,-9-4,-271-111,204 111,78 18</inkml:trace>
  <inkml:trace contextRef="#ctx0" brushRef="#br1" timeOffset="7042.969">7787 2782,'-93'-37,"41"16,-2 3,0 2,-1 3,0 2,-34-2,-667-64,-146-54,-47-8,567 113,-329 22,392 7,85-3,-137 0,-193 32,-76-13,244-16,290 8,1 4,1 4,1 6,1 3,2 5,-50 26,141-56,0 0,1 0,0 1,0 1,0-1,0 1,1 0,0 1,0 0,0 0,1 1,0 0,0 0,0 0,1 0,-4 8,-27 56,7-17,2 1,2 1,2 1,4 1,1 1,4 1,1 36,5 0,4 0,4 1,7 30,-6-114,1-1,1 0,0 0,0 0,1-1,1 1,0-1,0 0,2 0,-1-1,1 0,0 0,1 0,0-1,1 0,0-1,0 0,1 0,4 2,214 111,-200-109,100 41,2-6,2-6,1-5,2-7,3-5,264-12,-249-16,1909 3,-1716-20,0-16,14-17,121-14,211-56,-114 57,-426 38,-2-7,144-55,-275 84,1 0,-1-1,0-1,-1-1,0-1,-1 0,0-1,0-1,-1-1,-1 0,-1-1,0 0,-1-1,0-1,-1 0,-1-1,-1 0,0-2,56-123,7 3,6 3,11-4,-55 94,-27 40,0-1,-1 1,0-2,0 1,-1-1,0 0,-1 0,0 0,0-1,-1 0,0 0,-1 0,0 0,0-1,-1 1,-1-1,0 1,0-1,-1 0,0 1,-2-11,-2 17,0 0,-1 0,1 1,-1-1,1 1,-1 0,0 0,0 1,0-1,-1 1,1 0,-1 0,1 1,-1 0,1 0,-1 0,0 1,0 0,1 0,-1 0,0 0,1 1,-1 0,0 1,1-1,-1 1,1 0,0 0,0 1,-2 0,-19 3,-7 0,4-1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9T21:40:30.9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8925 825,'0'0,"-4"-9,-8-4,1-3,-4-4,-3-8,-9-2,-7-1,-7 0,-12-5,-8 1,-14 2,-15 1,-10 2,-12-4,-8-4,-7-5,-24-4,-15 2,-5-7,2 4,3 5,7 4,19 10,13 9,16 2,7 7,-1 4,-5 3,-16 2,-16 2,-22 0,-18 1,-19 0,6 0,16-1,19 1,35-1,32 0,27 0,16 0,7 0,-8 0,-12 5,-19 0,-16 6,-26 4,-31 4,-24 4,-12 7,-2 2,6 0,6 0,19-7,16-1,26-6,23-6,19 0,19-2,14-4,0 4,-5 3,-1 4,-13 4,-18 2,-15 8,-15 1,-15 6,-8 4,1 5,11-3,0 3,12 5,-2 3,9 1,6 11,12-1,6 11,8 2,2 8,0 11,4 1,-2 9,3 6,8 2,3 0,8-2,7-8,10-12,10-13,7-6,7 2,4 6,1 1,7-5,6-6,10 5,15 4,8-3,17 6,9-1,11-5,10-7,6-6,10-6,13-3,7-9,0-6,-4-12,-5-5,1-2,6-1,3-5,-8-5,11-4,11 2,3-3,0-1,3-3,-4 0,-8-2,-8-1,-10 0,-5 0,-6 0,2-1,10 1,10 0,-1 0,13 0,6 0,6 0,3 0,7 0,12 5,0 1,-2-1,-13 0,-16-2,-19 4,-17 0,-14-1,-4-2,-1-1,7-1,9-1,14-1,8 0,4 0,3-1,6 1,-6 0,-1 0,-2 5,5 1,-6-1,-1 0,-5-2,-7-1,6-1,2 0,2-1,3 0,-6-1,-9 1,-16 0,-16 0,-12 0,0 0,-7 0,3 0,0 0,4 0,7 0,13 0,17 0,12 0,7 0,0 0,-4 0,-4 0,-17 0,-19 0,-15 0,-16 0,-1 0,-3 0,-5 0,-1-6,2-4,-4-1,-4-5,-4 3,-8-3,-3 3,-6-2,-1 2,1-2,2-8,8-7,2-14,1-7,6-19,-1-4,-6 1,-7 3,-3 5,-5 4,-5 9,2 3,-3 6,-2 6,-2-1,-1-8,-2 3,-1-4,0-6,-1 2,1-5,-5-6,-6-1,-1 1,-8-3,-4-4,-8-3,-1-3,-2 3,-3-1,2 9,0 0,4 8,1 3,3 8,5 6,2 5,1-2,-2 3,-1-4,-11-9,-2 2,-6-4,-4-2,2 4,-2 5,4 4,4 5,-2 3,3 6,3 8,-2 0,1 0,2-3,1 3,-2-3,0-1,-4-2,-3-8,0-1,3 4,3 0,3 7,3 0,1 5,7-1,0 3,-5-2,0 3,-13-3,-16-8,-1 2,-2 3,5-1,7 4,6 4,11-2,5 3,1 2,-3 2,4-3,-1 1,0 1,-1-3,-1 0,0 2,-1-3,-6-4,0 1,0 2,1 3,2 3,0 3,1 0,1 2,1 0,-1 1,1 0,0-1,5-5,0 0,0-1,-1 2,-1 0,-1 2,4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9T21:40:32.5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1688.61462"/>
      <inkml:brushProperty name="anchorY" value="1588.49475"/>
      <inkml:brushProperty name="scaleFactor" value="0.5"/>
    </inkml:brush>
  </inkml:definitions>
  <inkml:trace contextRef="#ctx0" brushRef="#br0">0 1,'0'0,"0"0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0T03:14:36.5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4580 400,'-109'-120,"40"83,-2 2,-2 4,-1 3,-1 3,-1 4,-71-11,136 30,-123-24,0 6,-1 6,-1 6,-103 8,164 10,0 3,0 3,1 4,2 2,0 4,1 3,2 3,-58 37,-245 173,135-77,151-104,2 4,3 3,-29 35,105-98,-91 102,4 3,6 5,4 3,6 3,5 4,5 3,7 2,4 3,-20 88,-114 360,79-243,14 5,16 3,-24 271,64-276,16 2,14 100,13 788,2-1099,6-1,5-1,6 0,6-2,5-1,6-1,5-2,6-3,5-1,41 61,-44-82,4-3,4-3,5-2,3-4,4-2,3-3,4-4,3-4,4-3,6-1,81 32,4-8,4-7,3-8,4-9,3-8,2-8,179 25,-126-46,2-11,0-11,200-18,-379 6,-57 1,0 0,1 0,-1-1,1-1,-1 0,0-1,0 0,0-1,-1 0,1-1,-1 0,0-1,8-5,181-78,-100 52,-17 10,1 2,0 5,2 3,81-5,16-5,49 1,-12 17,-175 11,0-2,0-2,0-3,0-1,0-1,-1-3,-1-2,28-12,-4-5,-45 23,0-1,0-2,-1 0,-1-1,1-1,-2-1,1 0,-2-2,0 0,0-1,-2-1,0-1,0 0,-2-1,0 0,-1-1,9-19,0-42,-4-2,-3 1,-4-2,-4 0,-3 0,-3 0,-5-1,-3 1,-3 1,-8-20,-111-377,-29-223,79 401,13-3,-5-127,-100-754,135 637,22 209,-50-234,-39-347,23 451,-8 138,-17 21,52 198,-121-288,59 141,102 238,-1 1,-1 0,0 1,-1 0,-2 2,1 0,-2 1,0 0,-1 2,-1 0,0 1,-1 2,-22-10,-173-90,200 101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B7D2-0492-BE40-B8BC-4D53EBBF1C0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8B37-7F56-0642-874A-2A90DD4D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33" y="5159141"/>
            <a:ext cx="739267" cy="1264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859" y="1025926"/>
            <a:ext cx="4307681" cy="4873625"/>
          </a:xfrm>
        </p:spPr>
        <p:txBody>
          <a:bodyPr anchor="t"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5365344"/>
            <a:ext cx="664063" cy="1007287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291014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751514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751514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9101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37" y="5416126"/>
            <a:ext cx="664063" cy="1007287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18479"/>
            <a:ext cx="739267" cy="1264272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18479"/>
            <a:ext cx="739267" cy="1264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75973" cy="429101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9101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1156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1156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859" y="987426"/>
            <a:ext cx="4307681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5365344"/>
            <a:ext cx="664063" cy="10072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291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A7CB1D4-0ABF-884B-8689-C4FD95B54EAB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11663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11663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1595C40-6CA9-DD4D-B71C-198BA9FA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2D05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rossan@unitec.ac.n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4.xml"/><Relationship Id="rId10" Type="http://schemas.openxmlformats.org/officeDocument/2006/relationships/image" Target="../media/image190.png"/><Relationship Id="rId4" Type="http://schemas.openxmlformats.org/officeDocument/2006/relationships/image" Target="../media/image160.png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powerapps.com/play/db066285-b2cc-4825-868e-44910289587c?tenantId=80f389b2-7380-4b67-b527-7f711a578130&amp;source=portal&amp;screenColor=rgba(0%2C%20176%2C%20240%2C%201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kkinsight@unitec.ac.n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crossan@unitec.ac.nz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st.unitec.ac.nz/TheNestWP/teaching-and-research/te-korowai-kahurangi/evaluation-and-review/cep/" TargetMode="External"/><Relationship Id="rId2" Type="http://schemas.openxmlformats.org/officeDocument/2006/relationships/hyperlink" Target="https://thenest.unitec.ac.nz/TheNestWP/teaching-and-research/te-korowai-kahurangi/evaluation-and-re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427363"/>
          </a:xfrm>
        </p:spPr>
        <p:txBody>
          <a:bodyPr/>
          <a:lstStyle/>
          <a:p>
            <a:r>
              <a:rPr lang="en-US" dirty="0"/>
              <a:t>Course Evaluation and Planning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8117"/>
            <a:ext cx="7886700" cy="13615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Sue Crossan</a:t>
            </a:r>
          </a:p>
          <a:p>
            <a:r>
              <a:rPr lang="en-US" dirty="0"/>
              <a:t>Te Korowai Kahurangi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scrossan@unitec.ac.nz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7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7B7E-8627-4F8A-B16D-260E1F3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4299"/>
            <a:ext cx="7886700" cy="1042894"/>
          </a:xfrm>
        </p:spPr>
        <p:txBody>
          <a:bodyPr/>
          <a:lstStyle/>
          <a:p>
            <a:pPr algn="ctr"/>
            <a:r>
              <a:rPr lang="mi-NZ" dirty="0" err="1"/>
              <a:t>Course</a:t>
            </a:r>
            <a:r>
              <a:rPr lang="mi-NZ" dirty="0"/>
              <a:t> </a:t>
            </a:r>
            <a:r>
              <a:rPr lang="mi-NZ" dirty="0" err="1"/>
              <a:t>Info</a:t>
            </a:r>
            <a:r>
              <a:rPr lang="mi-NZ" dirty="0"/>
              <a:t> </a:t>
            </a:r>
            <a:r>
              <a:rPr lang="mi-NZ" dirty="0" err="1"/>
              <a:t>page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5871BC-2174-414C-A657-AC4B3A9A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595"/>
            <a:ext cx="8115299" cy="50008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F6FDC3-3EB1-424C-8786-567964E64ABB}"/>
                  </a:ext>
                </a:extLst>
              </p14:cNvPr>
              <p14:cNvContentPartPr/>
              <p14:nvPr/>
            </p14:nvContentPartPr>
            <p14:xfrm>
              <a:off x="3168750" y="1627170"/>
              <a:ext cx="2851920" cy="1508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F6FDC3-3EB1-424C-8786-567964E64A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110" y="1618530"/>
                <a:ext cx="2869560" cy="15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2626A4-4C9F-4A13-A7EC-4023BA09512E}"/>
                  </a:ext>
                </a:extLst>
              </p14:cNvPr>
              <p14:cNvContentPartPr/>
              <p14:nvPr/>
            </p14:nvContentPartPr>
            <p14:xfrm>
              <a:off x="2939790" y="3151050"/>
              <a:ext cx="4004280" cy="1373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2626A4-4C9F-4A13-A7EC-4023BA0951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2150" y="3133410"/>
                <a:ext cx="4039920" cy="14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70DF9A-A052-4F04-9D92-94E23496B678}"/>
                  </a:ext>
                </a:extLst>
              </p14:cNvPr>
              <p14:cNvContentPartPr/>
              <p14:nvPr/>
            </p14:nvContentPartPr>
            <p14:xfrm>
              <a:off x="8600790" y="352401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70DF9A-A052-4F04-9D92-94E23496B6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2790" y="35063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FF60BB-FE81-4B2F-ACA8-79CFA84D7555}"/>
                  </a:ext>
                </a:extLst>
              </p14:cNvPr>
              <p14:cNvContentPartPr/>
              <p14:nvPr/>
            </p14:nvContentPartPr>
            <p14:xfrm>
              <a:off x="941790" y="1780170"/>
              <a:ext cx="2385360" cy="356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FF60BB-FE81-4B2F-ACA8-79CFA84D75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3150" y="1771530"/>
                <a:ext cx="2403000" cy="35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8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Designed for lecturers to complete at three stages: </a:t>
            </a:r>
          </a:p>
          <a:p>
            <a:pPr marL="0" indent="0">
              <a:buNone/>
            </a:pPr>
            <a:r>
              <a:rPr lang="en-US" b="1" dirty="0"/>
              <a:t>BEFORE</a:t>
            </a:r>
          </a:p>
          <a:p>
            <a:pPr marL="0" indent="0">
              <a:buNone/>
            </a:pPr>
            <a:r>
              <a:rPr lang="en-US" b="1" dirty="0"/>
              <a:t>DURING</a:t>
            </a:r>
          </a:p>
          <a:p>
            <a:pPr marL="0" indent="0">
              <a:buNone/>
            </a:pPr>
            <a:r>
              <a:rPr lang="en-US" b="1" dirty="0"/>
              <a:t>AFTER</a:t>
            </a:r>
          </a:p>
          <a:p>
            <a:pPr marL="0" indent="0">
              <a:buNone/>
            </a:pPr>
            <a:r>
              <a:rPr lang="en-US" dirty="0"/>
              <a:t>the course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6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Navigate using the tabs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836861-EFC1-4460-B661-C364E3259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305" y="1543179"/>
            <a:ext cx="6456145" cy="1229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1" y="6059620"/>
            <a:ext cx="1583473" cy="747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B879E2-5B83-4D05-8CC9-4C9214BA3332}"/>
              </a:ext>
            </a:extLst>
          </p:cNvPr>
          <p:cNvSpPr/>
          <p:nvPr/>
        </p:nvSpPr>
        <p:spPr>
          <a:xfrm>
            <a:off x="640039" y="2786530"/>
            <a:ext cx="7409795" cy="27007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u="sng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Scroll down using the bars on the right of the screen </a:t>
            </a:r>
            <a:br>
              <a:rPr lang="en-US" b="1" u="sng" dirty="0"/>
            </a:br>
            <a:br>
              <a:rPr lang="en-US" b="1" dirty="0"/>
            </a:br>
            <a:r>
              <a:rPr lang="en-US" sz="2800" b="1" dirty="0"/>
              <a:t>to reach all the questions underneath each tab</a:t>
            </a:r>
          </a:p>
          <a:p>
            <a:pPr algn="ctr"/>
            <a:endParaRPr lang="en-US" sz="2800" b="1" dirty="0">
              <a:cs typeface="Calibri"/>
            </a:endParaRPr>
          </a:p>
          <a:p>
            <a:pPr algn="ctr"/>
            <a:r>
              <a:rPr lang="en-US" sz="2800" b="1" dirty="0">
                <a:cs typeface="Calibri"/>
              </a:rPr>
              <a:t>Links lead to more information on the Nest </a:t>
            </a:r>
          </a:p>
        </p:txBody>
      </p:sp>
    </p:spTree>
    <p:extLst>
      <p:ext uri="{BB962C8B-B14F-4D97-AF65-F5344CB8AC3E}">
        <p14:creationId xmlns:p14="http://schemas.microsoft.com/office/powerpoint/2010/main" val="181740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73" y="304799"/>
            <a:ext cx="7886700" cy="8382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6069344"/>
            <a:ext cx="1583473" cy="7471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0437DE-C2D0-4B1A-9474-AD0F11B3387A}"/>
              </a:ext>
            </a:extLst>
          </p:cNvPr>
          <p:cNvSpPr/>
          <p:nvPr/>
        </p:nvSpPr>
        <p:spPr>
          <a:xfrm>
            <a:off x="314325" y="3067363"/>
            <a:ext cx="84963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i-NZ" sz="2400" b="1" dirty="0"/>
          </a:p>
          <a:p>
            <a:endParaRPr lang="mi-NZ" sz="2400" b="1" dirty="0"/>
          </a:p>
          <a:p>
            <a:r>
              <a:rPr lang="mi-NZ" sz="2400" b="1" dirty="0" err="1"/>
              <a:t>During</a:t>
            </a:r>
            <a:r>
              <a:rPr lang="mi-NZ" sz="2400" b="1" dirty="0"/>
              <a:t> </a:t>
            </a:r>
            <a:r>
              <a:rPr lang="mi-NZ" sz="2400" b="1" dirty="0" err="1"/>
              <a:t>data</a:t>
            </a:r>
            <a:r>
              <a:rPr lang="mi-NZ" sz="2400" b="1" dirty="0"/>
              <a:t> </a:t>
            </a:r>
            <a:r>
              <a:rPr lang="mi-NZ" sz="2400" b="1" dirty="0" err="1"/>
              <a:t>transfer</a:t>
            </a:r>
            <a:r>
              <a:rPr lang="mi-NZ" sz="2400" b="1" dirty="0"/>
              <a:t> </a:t>
            </a:r>
            <a:r>
              <a:rPr lang="mi-NZ" sz="2400" b="1" dirty="0" err="1"/>
              <a:t>do</a:t>
            </a:r>
            <a:r>
              <a:rPr lang="mi-NZ" sz="2400" b="1" dirty="0"/>
              <a:t> </a:t>
            </a:r>
            <a:r>
              <a:rPr lang="mi-NZ" sz="2400" b="1" dirty="0" err="1"/>
              <a:t>not</a:t>
            </a:r>
            <a:r>
              <a:rPr lang="mi-NZ" sz="2400" b="1" dirty="0"/>
              <a:t> </a:t>
            </a:r>
            <a:r>
              <a:rPr lang="mi-NZ" sz="2400" b="1" dirty="0" err="1"/>
              <a:t>type</a:t>
            </a:r>
            <a:r>
              <a:rPr lang="mi-NZ" sz="2400" b="1" dirty="0"/>
              <a:t> or </a:t>
            </a:r>
            <a:r>
              <a:rPr lang="mi-NZ" sz="2400" b="1" dirty="0" err="1"/>
              <a:t>click</a:t>
            </a:r>
            <a:r>
              <a:rPr lang="mi-NZ" sz="2400" b="1" dirty="0"/>
              <a:t> - </a:t>
            </a:r>
            <a:r>
              <a:rPr lang="mi-NZ" sz="2400" i="1" dirty="0" err="1"/>
              <a:t>small</a:t>
            </a:r>
            <a:r>
              <a:rPr lang="mi-NZ" sz="2400" i="1" dirty="0"/>
              <a:t> </a:t>
            </a:r>
            <a:r>
              <a:rPr lang="mi-NZ" sz="2400" i="1" dirty="0" err="1"/>
              <a:t>dots</a:t>
            </a:r>
            <a:r>
              <a:rPr lang="mi-NZ" sz="2400" i="1" dirty="0"/>
              <a:t> </a:t>
            </a:r>
            <a:r>
              <a:rPr lang="mi-NZ" sz="2400" i="1" dirty="0" err="1"/>
              <a:t>moving</a:t>
            </a:r>
            <a:endParaRPr lang="mi-NZ" sz="2400" i="1" dirty="0"/>
          </a:p>
          <a:p>
            <a:r>
              <a:rPr lang="mi-NZ" sz="2400" i="1" dirty="0" err="1"/>
              <a:t>at</a:t>
            </a:r>
            <a:r>
              <a:rPr lang="mi-NZ" sz="2400" i="1" dirty="0"/>
              <a:t> </a:t>
            </a:r>
            <a:r>
              <a:rPr lang="mi-NZ" sz="2400" i="1" dirty="0" err="1"/>
              <a:t>the</a:t>
            </a:r>
            <a:r>
              <a:rPr lang="mi-NZ" sz="2400" i="1" dirty="0"/>
              <a:t> </a:t>
            </a:r>
            <a:r>
              <a:rPr lang="mi-NZ" sz="2400" i="1" dirty="0" err="1"/>
              <a:t>top</a:t>
            </a:r>
            <a:r>
              <a:rPr lang="mi-NZ" sz="2400" i="1" dirty="0"/>
              <a:t> </a:t>
            </a:r>
            <a:r>
              <a:rPr lang="mi-NZ" sz="2400" i="1" dirty="0" err="1"/>
              <a:t>of</a:t>
            </a:r>
            <a:r>
              <a:rPr lang="mi-NZ" sz="2400" i="1" dirty="0"/>
              <a:t> </a:t>
            </a:r>
            <a:r>
              <a:rPr lang="mi-NZ" sz="2400" i="1" dirty="0" err="1"/>
              <a:t>the</a:t>
            </a:r>
            <a:r>
              <a:rPr lang="mi-NZ" sz="2400" i="1" dirty="0"/>
              <a:t> </a:t>
            </a:r>
            <a:r>
              <a:rPr lang="mi-NZ" sz="2400" i="1" dirty="0" err="1"/>
              <a:t>screen</a:t>
            </a:r>
            <a:r>
              <a:rPr lang="mi-NZ" sz="2400" i="1" dirty="0"/>
              <a:t> – </a:t>
            </a:r>
            <a:r>
              <a:rPr lang="mi-NZ" sz="2400" dirty="0" err="1"/>
              <a:t>it</a:t>
            </a:r>
            <a:r>
              <a:rPr lang="mi-NZ" sz="2400" dirty="0"/>
              <a:t> </a:t>
            </a:r>
            <a:r>
              <a:rPr lang="mi-NZ" sz="2400" dirty="0" err="1"/>
              <a:t>can</a:t>
            </a:r>
            <a:r>
              <a:rPr lang="mi-NZ" sz="2400" dirty="0"/>
              <a:t> </a:t>
            </a:r>
            <a:r>
              <a:rPr lang="mi-NZ" sz="2400" dirty="0" err="1"/>
              <a:t>cause</a:t>
            </a:r>
            <a:r>
              <a:rPr lang="mi-NZ" sz="2400" dirty="0"/>
              <a:t> </a:t>
            </a:r>
            <a:r>
              <a:rPr lang="mi-NZ" sz="2400" dirty="0" err="1"/>
              <a:t>conflict</a:t>
            </a:r>
            <a:endParaRPr lang="mi-NZ" sz="2400" dirty="0"/>
          </a:p>
          <a:p>
            <a:endParaRPr lang="mi-NZ" sz="2400" dirty="0"/>
          </a:p>
          <a:p>
            <a:endParaRPr lang="mi-NZ" sz="2400" dirty="0"/>
          </a:p>
          <a:p>
            <a:endParaRPr lang="mi-NZ" sz="2400" dirty="0"/>
          </a:p>
          <a:p>
            <a:endParaRPr lang="mi-NZ" sz="2400" dirty="0"/>
          </a:p>
          <a:p>
            <a:r>
              <a:rPr lang="mi-NZ" sz="2400" dirty="0"/>
              <a:t>   	  </a:t>
            </a:r>
          </a:p>
          <a:p>
            <a:endParaRPr lang="mi-NZ" dirty="0"/>
          </a:p>
          <a:p>
            <a:endParaRPr lang="mi-N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663AE-3438-4B7D-BB64-7B261DC8F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5" y="1500457"/>
            <a:ext cx="7886700" cy="369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11DDF-0FFA-4A1B-946A-C1EEF60BA469}"/>
              </a:ext>
            </a:extLst>
          </p:cNvPr>
          <p:cNvSpPr/>
          <p:nvPr/>
        </p:nvSpPr>
        <p:spPr>
          <a:xfrm>
            <a:off x="695325" y="2204378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i-NZ" sz="2000" dirty="0"/>
              <a:t>		</a:t>
            </a:r>
            <a:r>
              <a:rPr lang="mi-NZ" sz="2400" dirty="0" err="1"/>
              <a:t>Check</a:t>
            </a:r>
            <a:r>
              <a:rPr lang="mi-NZ" sz="2400" dirty="0"/>
              <a:t> </a:t>
            </a:r>
            <a:r>
              <a:rPr lang="mi-NZ" sz="2400" dirty="0" err="1"/>
              <a:t>progress</a:t>
            </a:r>
            <a:r>
              <a:rPr lang="mi-NZ" sz="2400" dirty="0"/>
              <a:t> – </a:t>
            </a:r>
            <a:r>
              <a:rPr lang="mi-NZ" sz="2400" dirty="0" err="1"/>
              <a:t>wait</a:t>
            </a:r>
            <a:r>
              <a:rPr lang="mi-NZ" sz="2400" dirty="0"/>
              <a:t> for </a:t>
            </a:r>
            <a:r>
              <a:rPr lang="mi-NZ" sz="2400" dirty="0" err="1"/>
              <a:t>it</a:t>
            </a:r>
            <a:r>
              <a:rPr lang="mi-NZ" sz="2400" dirty="0"/>
              <a:t> to </a:t>
            </a:r>
            <a:r>
              <a:rPr lang="mi-NZ" sz="2400" dirty="0" err="1"/>
              <a:t>calculate</a:t>
            </a:r>
            <a:r>
              <a:rPr lang="mi-NZ" sz="2400" dirty="0"/>
              <a:t> – </a:t>
            </a:r>
            <a:r>
              <a:rPr lang="mi-NZ" sz="2400" dirty="0" err="1"/>
              <a:t>dots</a:t>
            </a:r>
            <a:r>
              <a:rPr lang="mi-NZ" sz="2400" dirty="0"/>
              <a:t> 			</a:t>
            </a:r>
            <a:r>
              <a:rPr lang="mi-NZ" sz="2400" dirty="0" err="1"/>
              <a:t>moving</a:t>
            </a:r>
            <a:r>
              <a:rPr lang="mi-NZ" sz="2400" dirty="0"/>
              <a:t> </a:t>
            </a:r>
            <a:r>
              <a:rPr lang="mi-NZ" sz="2400" dirty="0" err="1"/>
              <a:t>across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top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screen</a:t>
            </a:r>
            <a:r>
              <a:rPr lang="mi-NZ" sz="2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B37BF-9CB4-4E09-AE65-B84BE3E9E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295861"/>
            <a:ext cx="1700981" cy="4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9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6" y="1"/>
            <a:ext cx="7886700" cy="947854"/>
          </a:xfrm>
        </p:spPr>
        <p:txBody>
          <a:bodyPr/>
          <a:lstStyle/>
          <a:p>
            <a:pPr algn="ctr"/>
            <a:r>
              <a:rPr lang="en-US" b="1" dirty="0"/>
              <a:t>Tips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" y="6000509"/>
            <a:ext cx="1583473" cy="74713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3E6A6-633C-47DA-8E9B-986788E1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1361"/>
            <a:ext cx="7886700" cy="6006280"/>
          </a:xfrm>
        </p:spPr>
        <p:txBody>
          <a:bodyPr>
            <a:normAutofit/>
          </a:bodyPr>
          <a:lstStyle/>
          <a:p>
            <a:r>
              <a:rPr lang="mi-NZ" dirty="0" err="1"/>
              <a:t>Go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and </a:t>
            </a:r>
            <a:r>
              <a:rPr lang="mi-NZ" dirty="0" err="1"/>
              <a:t>out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report</a:t>
            </a:r>
            <a:r>
              <a:rPr lang="mi-NZ" dirty="0"/>
              <a:t> </a:t>
            </a:r>
            <a:r>
              <a:rPr lang="mi-NZ" dirty="0" err="1"/>
              <a:t>as</a:t>
            </a:r>
            <a:r>
              <a:rPr lang="mi-NZ" dirty="0"/>
              <a:t> </a:t>
            </a:r>
            <a:r>
              <a:rPr lang="mi-NZ" dirty="0" err="1"/>
              <a:t>many</a:t>
            </a:r>
            <a:r>
              <a:rPr lang="mi-NZ" dirty="0"/>
              <a:t> </a:t>
            </a:r>
            <a:r>
              <a:rPr lang="mi-NZ" dirty="0" err="1"/>
              <a:t>times</a:t>
            </a:r>
            <a:r>
              <a:rPr lang="mi-NZ" dirty="0"/>
              <a:t> </a:t>
            </a:r>
            <a:r>
              <a:rPr lang="mi-NZ" dirty="0" err="1"/>
              <a:t>as</a:t>
            </a:r>
            <a:r>
              <a:rPr lang="mi-NZ" dirty="0"/>
              <a:t> </a:t>
            </a:r>
            <a:r>
              <a:rPr lang="mi-NZ" dirty="0" err="1"/>
              <a:t>you</a:t>
            </a:r>
            <a:r>
              <a:rPr lang="mi-NZ" dirty="0"/>
              <a:t> </a:t>
            </a:r>
            <a:r>
              <a:rPr lang="mi-NZ" dirty="0" err="1"/>
              <a:t>want</a:t>
            </a:r>
            <a:r>
              <a:rPr lang="mi-NZ" dirty="0"/>
              <a:t> </a:t>
            </a:r>
            <a:r>
              <a:rPr lang="mi-NZ" dirty="0" err="1"/>
              <a:t>using</a:t>
            </a:r>
            <a:r>
              <a:rPr lang="mi-NZ" dirty="0"/>
              <a:t>: </a:t>
            </a:r>
          </a:p>
          <a:p>
            <a:endParaRPr lang="mi-NZ" dirty="0"/>
          </a:p>
          <a:p>
            <a:endParaRPr lang="en-US" b="1" dirty="0"/>
          </a:p>
          <a:p>
            <a:r>
              <a:rPr lang="en-US" b="1" dirty="0"/>
              <a:t>Do not close the window/browser without exiting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it will lock the form</a:t>
            </a:r>
            <a:r>
              <a:rPr lang="en-US" dirty="0"/>
              <a:t>. Use  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	(If this happens by mistake, email </a:t>
            </a:r>
            <a:r>
              <a:rPr lang="en-US" sz="1600" i="1" dirty="0">
                <a:hlinkClick r:id="rId3"/>
              </a:rPr>
              <a:t>tkkinsight@unitec.ac.nz</a:t>
            </a:r>
            <a:r>
              <a:rPr lang="en-US" sz="1600" i="1" dirty="0"/>
              <a:t>)</a:t>
            </a:r>
          </a:p>
          <a:p>
            <a:pPr marL="0" indent="0">
              <a:buNone/>
            </a:pPr>
            <a:endParaRPr lang="mi-NZ" dirty="0"/>
          </a:p>
          <a:p>
            <a:pPr marL="0" indent="0">
              <a:buNone/>
            </a:pPr>
            <a:endParaRPr lang="mi-NZ" dirty="0"/>
          </a:p>
          <a:p>
            <a:r>
              <a:rPr lang="mi-NZ" dirty="0" err="1"/>
              <a:t>Save</a:t>
            </a:r>
            <a:r>
              <a:rPr lang="mi-NZ" dirty="0"/>
              <a:t> </a:t>
            </a:r>
            <a:r>
              <a:rPr lang="mi-NZ" dirty="0" err="1"/>
              <a:t>data</a:t>
            </a:r>
            <a:r>
              <a:rPr lang="mi-NZ" dirty="0"/>
              <a:t> </a:t>
            </a:r>
            <a:r>
              <a:rPr lang="mi-NZ" dirty="0" err="1"/>
              <a:t>as</a:t>
            </a:r>
            <a:r>
              <a:rPr lang="mi-NZ" dirty="0"/>
              <a:t> </a:t>
            </a:r>
            <a:r>
              <a:rPr lang="mi-NZ" dirty="0" err="1"/>
              <a:t>you</a:t>
            </a:r>
            <a:r>
              <a:rPr lang="mi-NZ" dirty="0"/>
              <a:t> </a:t>
            </a:r>
            <a:r>
              <a:rPr lang="mi-NZ" dirty="0" err="1"/>
              <a:t>go</a:t>
            </a:r>
            <a:r>
              <a:rPr lang="mi-NZ" dirty="0"/>
              <a:t> </a:t>
            </a:r>
            <a:r>
              <a:rPr lang="mi-NZ" dirty="0" err="1"/>
              <a:t>regularly</a:t>
            </a:r>
            <a:r>
              <a:rPr lang="mi-NZ" dirty="0"/>
              <a:t> </a:t>
            </a:r>
            <a:r>
              <a:rPr lang="mi-NZ" dirty="0" err="1"/>
              <a:t>using</a:t>
            </a:r>
            <a:r>
              <a:rPr lang="mi-NZ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6E79-2B28-44B7-A409-910AEAF0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67" y="1110293"/>
            <a:ext cx="2057400" cy="6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B4AD9-D156-41C0-91C2-CCF4DB94A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63" y="2474057"/>
            <a:ext cx="2057400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C950E-7A1B-49CA-A8B4-AD5B6F0B5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876" y="4240413"/>
            <a:ext cx="17811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6" y="1"/>
            <a:ext cx="7886700" cy="1247774"/>
          </a:xfrm>
        </p:spPr>
        <p:txBody>
          <a:bodyPr/>
          <a:lstStyle/>
          <a:p>
            <a:pPr algn="ctr"/>
            <a:r>
              <a:rPr lang="en-US" b="1" dirty="0"/>
              <a:t>Tips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" y="6000509"/>
            <a:ext cx="1583473" cy="74713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3E6A6-633C-47DA-8E9B-986788E1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00175"/>
            <a:ext cx="7981950" cy="5347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i-NZ" dirty="0"/>
          </a:p>
          <a:p>
            <a:r>
              <a:rPr lang="mi-NZ" dirty="0"/>
              <a:t>D7 &amp; D8 – </a:t>
            </a:r>
          </a:p>
          <a:p>
            <a:endParaRPr lang="mi-NZ" dirty="0"/>
          </a:p>
          <a:p>
            <a:r>
              <a:rPr lang="mi-NZ" dirty="0" err="1"/>
              <a:t>Request</a:t>
            </a:r>
            <a:r>
              <a:rPr lang="mi-NZ" dirty="0"/>
              <a:t> Access to ‘</a:t>
            </a:r>
            <a:r>
              <a:rPr lang="mi-NZ" dirty="0" err="1"/>
              <a:t>filtered</a:t>
            </a:r>
            <a:r>
              <a:rPr lang="mi-NZ" dirty="0"/>
              <a:t> </a:t>
            </a:r>
            <a:r>
              <a:rPr lang="mi-NZ" dirty="0" err="1"/>
              <a:t>dashboard</a:t>
            </a:r>
            <a:r>
              <a:rPr lang="mi-NZ" dirty="0"/>
              <a:t>’ </a:t>
            </a:r>
            <a:r>
              <a:rPr lang="mi-NZ" b="1" i="1" dirty="0"/>
              <a:t>or</a:t>
            </a:r>
            <a:r>
              <a:rPr lang="mi-NZ" dirty="0"/>
              <a:t> </a:t>
            </a:r>
            <a:r>
              <a:rPr lang="mi-NZ" dirty="0" err="1"/>
              <a:t>navigate</a:t>
            </a:r>
            <a:r>
              <a:rPr lang="mi-NZ" dirty="0"/>
              <a:t> </a:t>
            </a:r>
            <a:r>
              <a:rPr lang="mi-NZ" dirty="0" err="1"/>
              <a:t>Power</a:t>
            </a:r>
            <a:r>
              <a:rPr lang="mi-NZ" dirty="0"/>
              <a:t> BI </a:t>
            </a:r>
            <a:r>
              <a:rPr lang="mi-NZ" dirty="0" err="1"/>
              <a:t>using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live</a:t>
            </a:r>
            <a:r>
              <a:rPr lang="mi-NZ" dirty="0"/>
              <a:t> </a:t>
            </a:r>
            <a:r>
              <a:rPr lang="mi-NZ" dirty="0" err="1"/>
              <a:t>dashboard</a:t>
            </a:r>
            <a:r>
              <a:rPr lang="mi-NZ" dirty="0"/>
              <a:t> </a:t>
            </a:r>
            <a:r>
              <a:rPr lang="mi-NZ" dirty="0" err="1"/>
              <a:t>link</a:t>
            </a:r>
            <a:endParaRPr lang="mi-NZ" dirty="0"/>
          </a:p>
          <a:p>
            <a:r>
              <a:rPr lang="mi-NZ" dirty="0" err="1"/>
              <a:t>Once</a:t>
            </a:r>
            <a:r>
              <a:rPr lang="mi-NZ" dirty="0"/>
              <a:t> </a:t>
            </a:r>
            <a:r>
              <a:rPr lang="mi-NZ" dirty="0" err="1"/>
              <a:t>you</a:t>
            </a:r>
            <a:r>
              <a:rPr lang="mi-NZ" dirty="0"/>
              <a:t> </a:t>
            </a:r>
            <a:r>
              <a:rPr lang="mi-NZ" dirty="0" err="1"/>
              <a:t>have</a:t>
            </a:r>
            <a:r>
              <a:rPr lang="mi-NZ" dirty="0"/>
              <a:t> </a:t>
            </a:r>
            <a:r>
              <a:rPr lang="mi-NZ" dirty="0" err="1"/>
              <a:t>requested</a:t>
            </a:r>
            <a:r>
              <a:rPr lang="mi-NZ" dirty="0"/>
              <a:t> </a:t>
            </a:r>
            <a:r>
              <a:rPr lang="mi-NZ" dirty="0" err="1"/>
              <a:t>access</a:t>
            </a:r>
            <a:r>
              <a:rPr lang="mi-NZ" dirty="0"/>
              <a:t>, </a:t>
            </a:r>
            <a:r>
              <a:rPr lang="mi-NZ" dirty="0" err="1"/>
              <a:t>close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Power</a:t>
            </a:r>
            <a:r>
              <a:rPr lang="mi-NZ" dirty="0"/>
              <a:t> BI </a:t>
            </a:r>
            <a:r>
              <a:rPr lang="mi-NZ" dirty="0" err="1"/>
              <a:t>window</a:t>
            </a:r>
            <a:r>
              <a:rPr lang="mi-NZ" dirty="0"/>
              <a:t>. You </a:t>
            </a:r>
            <a:r>
              <a:rPr lang="mi-NZ" dirty="0" err="1"/>
              <a:t>should</a:t>
            </a:r>
            <a:r>
              <a:rPr lang="mi-NZ" dirty="0"/>
              <a:t> </a:t>
            </a:r>
            <a:r>
              <a:rPr lang="mi-NZ" dirty="0" err="1"/>
              <a:t>get</a:t>
            </a:r>
            <a:r>
              <a:rPr lang="mi-NZ" dirty="0"/>
              <a:t> </a:t>
            </a:r>
            <a:r>
              <a:rPr lang="mi-NZ" dirty="0" err="1"/>
              <a:t>access</a:t>
            </a:r>
            <a:r>
              <a:rPr lang="mi-NZ" dirty="0"/>
              <a:t> </a:t>
            </a:r>
            <a:r>
              <a:rPr lang="mi-NZ" dirty="0" err="1"/>
              <a:t>within</a:t>
            </a:r>
            <a:r>
              <a:rPr lang="mi-NZ" dirty="0"/>
              <a:t> 24 </a:t>
            </a:r>
            <a:r>
              <a:rPr lang="mi-NZ" dirty="0" err="1"/>
              <a:t>hours</a:t>
            </a:r>
            <a:r>
              <a:rPr lang="mi-NZ" dirty="0"/>
              <a:t>.</a:t>
            </a:r>
          </a:p>
          <a:p>
            <a:endParaRPr lang="mi-NZ" dirty="0"/>
          </a:p>
          <a:p>
            <a:endParaRPr lang="mi-NZ" dirty="0"/>
          </a:p>
          <a:p>
            <a:pPr marL="0" indent="0">
              <a:buNone/>
            </a:pPr>
            <a:endParaRPr lang="mi-NZ" dirty="0"/>
          </a:p>
          <a:p>
            <a:endParaRPr lang="mi-NZ" dirty="0"/>
          </a:p>
          <a:p>
            <a:pPr marL="0" indent="0">
              <a:buNone/>
            </a:pPr>
            <a:endParaRPr lang="mi-NZ" dirty="0"/>
          </a:p>
          <a:p>
            <a:pPr marL="0" indent="0">
              <a:buNone/>
            </a:pPr>
            <a:endParaRPr lang="mi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36A5F-7867-499B-8A76-E196ACFE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400175"/>
            <a:ext cx="3295650" cy="986941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7AC6F08-3EE4-4520-A94E-15A5D15E0536}"/>
              </a:ext>
            </a:extLst>
          </p:cNvPr>
          <p:cNvSpPr txBox="1">
            <a:spLocks/>
          </p:cNvSpPr>
          <p:nvPr/>
        </p:nvSpPr>
        <p:spPr>
          <a:xfrm>
            <a:off x="4274362" y="3374057"/>
            <a:ext cx="1918498" cy="163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i-NZ" i="1" dirty="0"/>
              <a:t>a</a:t>
            </a:r>
          </a:p>
          <a:p>
            <a:endParaRPr lang="mi-NZ" dirty="0"/>
          </a:p>
          <a:p>
            <a:pPr marL="0" indent="0">
              <a:buFont typeface="Arial" panose="020B0604020202020204" pitchFamily="34" charset="0"/>
              <a:buNone/>
            </a:pPr>
            <a:endParaRPr lang="mi-NZ" dirty="0"/>
          </a:p>
        </p:txBody>
      </p:sp>
    </p:spTree>
    <p:extLst>
      <p:ext uri="{BB962C8B-B14F-4D97-AF65-F5344CB8AC3E}">
        <p14:creationId xmlns:p14="http://schemas.microsoft.com/office/powerpoint/2010/main" val="341452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1D24-2DAE-4F93-BA79-BFD949B4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lassroom Freebies: Stop Sign Behavior Management Technique">
            <a:extLst>
              <a:ext uri="{FF2B5EF4-FFF2-40B4-BE49-F238E27FC236}">
                <a16:creationId xmlns:a16="http://schemas.microsoft.com/office/drawing/2014/main" id="{CF572551-41CE-4060-8C7D-8EC62ED9C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222" y="552450"/>
            <a:ext cx="23739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47480-018C-40BD-A0BE-4B790DDF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51" y="4340720"/>
            <a:ext cx="1990725" cy="695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A605E-985C-4528-9AB8-484AAFCF64F9}"/>
              </a:ext>
            </a:extLst>
          </p:cNvPr>
          <p:cNvSpPr/>
          <p:nvPr/>
        </p:nvSpPr>
        <p:spPr>
          <a:xfrm>
            <a:off x="628650" y="3071210"/>
            <a:ext cx="6229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i-NZ" sz="2400" dirty="0" err="1"/>
              <a:t>Only</a:t>
            </a:r>
            <a:r>
              <a:rPr lang="mi-NZ" sz="2400" dirty="0"/>
              <a:t> </a:t>
            </a:r>
            <a:r>
              <a:rPr lang="mi-NZ" sz="2400" b="1" dirty="0" err="1"/>
              <a:t>Submit</a:t>
            </a:r>
            <a:r>
              <a:rPr lang="mi-NZ" sz="2400" dirty="0"/>
              <a:t> </a:t>
            </a:r>
            <a:r>
              <a:rPr lang="mi-NZ" sz="2400" dirty="0" err="1"/>
              <a:t>when</a:t>
            </a:r>
            <a:r>
              <a:rPr lang="mi-NZ" sz="2400" dirty="0"/>
              <a:t> </a:t>
            </a:r>
            <a:r>
              <a:rPr lang="mi-NZ" sz="2400" dirty="0" err="1"/>
              <a:t>you</a:t>
            </a:r>
            <a:r>
              <a:rPr lang="mi-NZ" sz="2400" dirty="0"/>
              <a:t> are </a:t>
            </a:r>
            <a:r>
              <a:rPr lang="mi-NZ" sz="2400" b="1" dirty="0" err="1">
                <a:solidFill>
                  <a:srgbClr val="FF0000"/>
                </a:solidFill>
              </a:rPr>
              <a:t>certain</a:t>
            </a:r>
            <a:r>
              <a:rPr lang="mi-NZ" sz="2400" dirty="0"/>
              <a:t> </a:t>
            </a:r>
            <a:r>
              <a:rPr lang="mi-NZ" sz="2400" dirty="0" err="1"/>
              <a:t>you</a:t>
            </a:r>
            <a:r>
              <a:rPr lang="mi-NZ" sz="2400" dirty="0"/>
              <a:t> </a:t>
            </a:r>
            <a:r>
              <a:rPr lang="mi-NZ" sz="2400" dirty="0" err="1"/>
              <a:t>have</a:t>
            </a:r>
            <a:r>
              <a:rPr lang="mi-NZ" sz="2400" dirty="0"/>
              <a:t> </a:t>
            </a:r>
            <a:r>
              <a:rPr lang="mi-NZ" sz="2400" dirty="0" err="1"/>
              <a:t>completed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form</a:t>
            </a:r>
            <a:r>
              <a:rPr lang="mi-NZ" sz="2400" dirty="0"/>
              <a:t> and </a:t>
            </a:r>
            <a:r>
              <a:rPr lang="mi-NZ" sz="2400" dirty="0" err="1"/>
              <a:t>won’t</a:t>
            </a:r>
            <a:r>
              <a:rPr lang="mi-NZ" sz="2400" dirty="0"/>
              <a:t> </a:t>
            </a:r>
            <a:r>
              <a:rPr lang="mi-NZ" sz="2400" dirty="0" err="1"/>
              <a:t>need</a:t>
            </a:r>
            <a:r>
              <a:rPr lang="mi-NZ" sz="2400" dirty="0"/>
              <a:t> to </a:t>
            </a:r>
            <a:r>
              <a:rPr lang="mi-NZ" sz="2400" dirty="0" err="1"/>
              <a:t>access</a:t>
            </a:r>
            <a:r>
              <a:rPr lang="mi-NZ" sz="2400" dirty="0"/>
              <a:t> </a:t>
            </a:r>
            <a:r>
              <a:rPr lang="mi-NZ" sz="2400" dirty="0" err="1"/>
              <a:t>it</a:t>
            </a:r>
            <a:r>
              <a:rPr lang="mi-NZ" sz="2400" dirty="0"/>
              <a:t> </a:t>
            </a:r>
            <a:r>
              <a:rPr lang="mi-NZ" sz="2400" dirty="0" err="1"/>
              <a:t>again</a:t>
            </a:r>
            <a:r>
              <a:rPr lang="mi-NZ" sz="2400" dirty="0"/>
              <a:t>. </a:t>
            </a:r>
            <a:r>
              <a:rPr lang="mi-NZ" sz="2400" dirty="0" err="1"/>
              <a:t>After</a:t>
            </a:r>
            <a:r>
              <a:rPr lang="mi-NZ" sz="2400" dirty="0"/>
              <a:t> </a:t>
            </a:r>
            <a:r>
              <a:rPr lang="mi-NZ" sz="2400" dirty="0" err="1"/>
              <a:t>submitting</a:t>
            </a:r>
            <a:r>
              <a:rPr lang="mi-NZ" sz="2400" dirty="0"/>
              <a:t> </a:t>
            </a:r>
            <a:r>
              <a:rPr lang="mi-NZ" sz="2400" dirty="0" err="1"/>
              <a:t>you</a:t>
            </a:r>
            <a:r>
              <a:rPr lang="mi-NZ" sz="2400" dirty="0"/>
              <a:t> </a:t>
            </a:r>
            <a:r>
              <a:rPr lang="mi-NZ" sz="2400" dirty="0" err="1"/>
              <a:t>can</a:t>
            </a:r>
            <a:r>
              <a:rPr lang="mi-NZ" sz="2400" dirty="0"/>
              <a:t> </a:t>
            </a:r>
            <a:r>
              <a:rPr lang="mi-NZ" sz="2400" dirty="0" err="1"/>
              <a:t>only</a:t>
            </a:r>
            <a:r>
              <a:rPr lang="mi-NZ" sz="2400" dirty="0"/>
              <a:t> </a:t>
            </a:r>
            <a:r>
              <a:rPr lang="mi-NZ" sz="2400" b="1" dirty="0" err="1"/>
              <a:t>View</a:t>
            </a:r>
            <a:r>
              <a:rPr lang="mi-NZ" sz="2400" b="1" dirty="0"/>
              <a:t>,</a:t>
            </a:r>
            <a:r>
              <a:rPr lang="mi-NZ" sz="2400" dirty="0"/>
              <a:t> or </a:t>
            </a:r>
            <a:r>
              <a:rPr lang="mi-NZ" sz="2400" b="1" dirty="0" err="1"/>
              <a:t>Email</a:t>
            </a:r>
            <a:r>
              <a:rPr lang="mi-NZ" sz="2400" b="1" dirty="0"/>
              <a:t> </a:t>
            </a:r>
            <a:r>
              <a:rPr lang="mi-NZ" sz="2400" b="1" dirty="0" err="1"/>
              <a:t>repor</a:t>
            </a:r>
            <a:r>
              <a:rPr lang="mi-NZ" sz="2400" dirty="0" err="1"/>
              <a:t>t</a:t>
            </a:r>
            <a:r>
              <a:rPr lang="mi-NZ" sz="2400" dirty="0"/>
              <a:t>, </a:t>
            </a:r>
            <a:r>
              <a:rPr lang="mi-NZ" sz="2400" dirty="0" err="1"/>
              <a:t>not</a:t>
            </a:r>
            <a:r>
              <a:rPr lang="mi-NZ" sz="2400" dirty="0"/>
              <a:t> </a:t>
            </a:r>
            <a:r>
              <a:rPr lang="mi-NZ" sz="2400" b="1" dirty="0" err="1"/>
              <a:t>Edit</a:t>
            </a:r>
            <a:endParaRPr lang="mi-NZ" sz="2400" dirty="0"/>
          </a:p>
        </p:txBody>
      </p:sp>
    </p:spTree>
    <p:extLst>
      <p:ext uri="{BB962C8B-B14F-4D97-AF65-F5344CB8AC3E}">
        <p14:creationId xmlns:p14="http://schemas.microsoft.com/office/powerpoint/2010/main" val="126248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Emailing the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2929"/>
            <a:ext cx="3875973" cy="3943710"/>
          </a:xfrm>
        </p:spPr>
        <p:txBody>
          <a:bodyPr>
            <a:normAutofit/>
          </a:bodyPr>
          <a:lstStyle/>
          <a:p>
            <a:r>
              <a:rPr lang="mi-NZ" b="1" dirty="0" err="1"/>
              <a:t>Email</a:t>
            </a:r>
            <a:r>
              <a:rPr lang="mi-NZ" b="1" dirty="0"/>
              <a:t> </a:t>
            </a:r>
            <a:r>
              <a:rPr lang="mi-NZ" b="1" dirty="0" err="1"/>
              <a:t>the</a:t>
            </a:r>
            <a:r>
              <a:rPr lang="mi-NZ" b="1" dirty="0"/>
              <a:t> </a:t>
            </a:r>
            <a:r>
              <a:rPr lang="mi-NZ" b="1" dirty="0" err="1"/>
              <a:t>report</a:t>
            </a:r>
            <a:r>
              <a:rPr lang="mi-NZ" b="1" dirty="0"/>
              <a:t> </a:t>
            </a:r>
            <a:r>
              <a:rPr lang="mi-NZ" b="1" dirty="0" err="1"/>
              <a:t>before</a:t>
            </a:r>
            <a:r>
              <a:rPr lang="mi-NZ" b="1" dirty="0"/>
              <a:t> </a:t>
            </a:r>
            <a:r>
              <a:rPr lang="mi-NZ" b="1" dirty="0" err="1"/>
              <a:t>you</a:t>
            </a:r>
            <a:r>
              <a:rPr lang="mi-NZ" b="1" dirty="0"/>
              <a:t> </a:t>
            </a:r>
            <a:r>
              <a:rPr lang="mi-NZ" b="1" dirty="0" err="1"/>
              <a:t>submit</a:t>
            </a:r>
            <a:r>
              <a:rPr lang="mi-NZ" b="1" dirty="0"/>
              <a:t> </a:t>
            </a:r>
            <a:r>
              <a:rPr lang="mi-NZ" b="1" dirty="0" err="1"/>
              <a:t>the</a:t>
            </a:r>
            <a:r>
              <a:rPr lang="mi-NZ" b="1" dirty="0"/>
              <a:t> </a:t>
            </a:r>
            <a:r>
              <a:rPr lang="mi-NZ" b="1" dirty="0" err="1"/>
              <a:t>completed</a:t>
            </a:r>
            <a:r>
              <a:rPr lang="mi-NZ" b="1" dirty="0"/>
              <a:t> </a:t>
            </a:r>
            <a:r>
              <a:rPr lang="mi-NZ" b="1" dirty="0" err="1"/>
              <a:t>version</a:t>
            </a:r>
            <a:r>
              <a:rPr lang="mi-NZ" b="1" dirty="0"/>
              <a:t> </a:t>
            </a:r>
            <a:r>
              <a:rPr lang="mi-NZ" dirty="0"/>
              <a:t>&amp;</a:t>
            </a:r>
            <a:r>
              <a:rPr lang="mi-NZ" b="1" dirty="0"/>
              <a:t> </a:t>
            </a:r>
            <a:r>
              <a:rPr lang="mi-NZ" dirty="0" err="1"/>
              <a:t>at</a:t>
            </a:r>
            <a:r>
              <a:rPr lang="mi-NZ" dirty="0"/>
              <a:t> </a:t>
            </a:r>
            <a:r>
              <a:rPr lang="mi-NZ" dirty="0" err="1"/>
              <a:t>any</a:t>
            </a:r>
            <a:r>
              <a:rPr lang="mi-NZ" dirty="0"/>
              <a:t> </a:t>
            </a:r>
            <a:r>
              <a:rPr lang="mi-NZ" dirty="0" err="1"/>
              <a:t>time</a:t>
            </a:r>
            <a:endParaRPr lang="en-US" dirty="0"/>
          </a:p>
          <a:p>
            <a:r>
              <a:rPr lang="en-US" dirty="0"/>
              <a:t>It may take a few minutes to arrive</a:t>
            </a:r>
          </a:p>
          <a:p>
            <a:r>
              <a:rPr lang="en-US" dirty="0"/>
              <a:t>It will be emailed to the Course Co-ordinator</a:t>
            </a:r>
          </a:p>
          <a:p>
            <a:r>
              <a:rPr lang="en-US" dirty="0"/>
              <a:t>It may go into Junk or Other folder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2929"/>
            <a:ext cx="4083926" cy="3943709"/>
          </a:xfrm>
        </p:spPr>
        <p:txBody>
          <a:bodyPr>
            <a:normAutofit/>
          </a:bodyPr>
          <a:lstStyle/>
          <a:p>
            <a:r>
              <a:rPr lang="en-US" b="1" dirty="0"/>
              <a:t>Download the PDF </a:t>
            </a:r>
            <a:r>
              <a:rPr lang="en-US" dirty="0"/>
              <a:t>using Adobe Acrobat</a:t>
            </a:r>
          </a:p>
          <a:p>
            <a:r>
              <a:rPr lang="en-US" b="1" dirty="0"/>
              <a:t>Save the CEP to your </a:t>
            </a:r>
            <a:r>
              <a:rPr lang="en-US" b="1" dirty="0" err="1"/>
              <a:t>Programme’s</a:t>
            </a:r>
            <a:r>
              <a:rPr lang="en-US" b="1" dirty="0"/>
              <a:t> CEP folder</a:t>
            </a:r>
          </a:p>
          <a:p>
            <a:pPr marL="0" indent="0">
              <a:buNone/>
            </a:pP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H:School/Programme/Course Eval and Plan CEP/Semester number</a:t>
            </a:r>
          </a:p>
          <a:p>
            <a:r>
              <a:rPr lang="en-US" i="1" dirty="0"/>
              <a:t>PDF formatting still under development – Feb 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33176-4E77-4ED5-8B93-921BB8A3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56" y="1355316"/>
            <a:ext cx="166211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858" y="922339"/>
            <a:ext cx="4935141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Feedback welcome: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scrossan@unitec.ac.nz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23E4F-C72E-4C4F-B1DB-C3385DE8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122" y="6027234"/>
            <a:ext cx="1583473" cy="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1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6" y="36512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Good news!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6181"/>
            <a:ext cx="7886700" cy="4720458"/>
          </a:xfrm>
        </p:spPr>
        <p:txBody>
          <a:bodyPr/>
          <a:lstStyle/>
          <a:p>
            <a:r>
              <a:rPr lang="en-US" sz="2400" dirty="0"/>
              <a:t>Shorter!</a:t>
            </a:r>
          </a:p>
          <a:p>
            <a:endParaRPr lang="en-US" sz="2400" dirty="0"/>
          </a:p>
          <a:p>
            <a:r>
              <a:rPr lang="en-US" sz="2400" dirty="0"/>
              <a:t>Improved software!  Microsoft Office 365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967" y="3602211"/>
            <a:ext cx="1969781" cy="1029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8EFA6-939B-477D-9757-97568392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7" y="3023163"/>
            <a:ext cx="3588775" cy="38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2D33-B055-4225-8B7B-8243DDA7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i-NZ" dirty="0"/>
              <a:t>Make </a:t>
            </a:r>
            <a:r>
              <a:rPr lang="mi-NZ" dirty="0" err="1"/>
              <a:t>sure</a:t>
            </a:r>
            <a:r>
              <a:rPr lang="mi-NZ" dirty="0"/>
              <a:t> </a:t>
            </a:r>
            <a:r>
              <a:rPr lang="mi-NZ" dirty="0" err="1"/>
              <a:t>default</a:t>
            </a:r>
            <a:r>
              <a:rPr lang="mi-NZ" dirty="0"/>
              <a:t> </a:t>
            </a:r>
            <a:r>
              <a:rPr lang="mi-NZ" dirty="0" err="1"/>
              <a:t>browser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</a:t>
            </a:r>
            <a:r>
              <a:rPr lang="mi-NZ" b="1" dirty="0" err="1"/>
              <a:t>Chrome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9440-9C10-4A73-8D2C-5EF75183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00" y="2205039"/>
            <a:ext cx="8013006" cy="568703"/>
          </a:xfrm>
        </p:spPr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9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Click on the Windows Icon </a:t>
            </a:r>
            <a:r>
              <a:rPr lang="en-US" altLang="en-US" sz="2900" dirty="0"/>
              <a:t>  </a:t>
            </a:r>
            <a:r>
              <a:rPr lang="en-US" altLang="en-US" sz="2900" dirty="0">
                <a:solidFill>
                  <a:srgbClr val="201F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  then click on Setting </a:t>
            </a:r>
            <a:r>
              <a:rPr lang="en-US" altLang="en-US" sz="2900" dirty="0"/>
              <a:t>  </a:t>
            </a:r>
            <a:r>
              <a:rPr lang="en-US" altLang="en-US" sz="2900" dirty="0">
                <a:latin typeface="Arial" panose="020B0604020202020204" pitchFamily="3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dirty="0"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0A9604-D5B6-4484-91DF-919AEC58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32" y="2247904"/>
            <a:ext cx="4476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preview">
            <a:extLst>
              <a:ext uri="{FF2B5EF4-FFF2-40B4-BE49-F238E27FC236}">
                <a16:creationId xmlns:a16="http://schemas.microsoft.com/office/drawing/2014/main" id="{F9B7D837-D105-4143-8C0A-41A3C73B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01" y="22621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attachments.office.net/owa/scrossan%40unitec.ac.nz/service.svc/s/GetAttachmentThumbnail?id=AAMkAGYxMjE0MzkxLTNlZmYtNDE4NC1hZTQ3LWVlZTA0ZWZmYWM2ZABGAAAAAACmQIkE8JM8RJM%2BZ2jjtXhLBwBFN4SR%2FdEGTaGayuwnwRPEAAAAAAEMAABFN4SR%2FdEGTaGayuwnwRPEAAXXhbvtAAABEgAQAB%2BPrK4ZznZBoPT%2FAxPR9qI%3D&amp;thumbnailType=2&amp;token=eyJhbGciOiJSUzI1NiIsImtpZCI6IjMwODE3OUNFNUY0QjUyRTc4QjJEQjg5NjZCQUY0RUNDMzcyN0FFRUUiLCJ0eXAiOiJKV1QiLCJ4NXQiOiJNSUY1emw5TFV1ZUxMYmlXYTY5T3pEY25ydTQifQ.eyJvcmlnaW4iOiJodHRwczovL291dGxvb2sub2ZmaWNlLmNvbSIsInVjIjoiMGE0ZWFlZmY2YmI2NDYxMTk2YzQ1NWU4NzNiZGE0ZjQiLCJzaWduaW5fc3RhdGUiOiJbXCJpbmtub3dubnR3a1wiLFwia21zaVwiXSIsInZlciI6IkV4Y2hhbmdlLkNhbGxiYWNrLlYxIiwiYXBwY3R4c2VuZGVyIjoiT3dhRG93bmxvYWRAODBmMzg5YjItNzM4MC00YjY3LWI1MjctN2Y3MTFhNTc4MTMwIiwiaXNzcmluZyI6IldXIiwiYXBwY3R4Ijoie1wibXNleGNocHJvdFwiOlwib3dhXCIsXCJwdWlkXCI6XCIxMTUzOTc3MDI1MjI2NDg2MzE2XCIsXCJzY29wZVwiOlwiT3dhRG93bmxvYWRcIixcIm9pZFwiOlwiZDExNWIwODAtZGM4Ni00MzFlLTkyNDEtYjNmY2I3MmY5MTRjXCIsXCJwcmltYXJ5c2lkXCI6XCJTLTEtNS0yMS0xOTEwMzExNTE1LTM2OTE2ODUwNTEtMjM5MzQ2MDA2NC05OTE5NTYxXCJ9IiwibmJmIjoxNjEyOTI4MDAyLCJleHAiOjE2MTI5Mjg2MDIsImlzcyI6IjAwMDAwMDAyLTAwMDAtMGZmMS1jZTAwLTAwMDAwMDAwMDAwMEA4MGYzODliMi03MzgwLTRiNjctYjUyNy03ZjcxMWE1NzgxMzAiLCJhdWQiOiIwMDAwMDAwMi0wMDAwLTBmZjEtY2UwMC0wMDAwMDAwMDAwMDAvYXR0YWNobWVudHMub2ZmaWNlLm5ldEA4MGYzODliMi03MzgwLTRiNjctYjUyNy03ZjcxMWE1NzgxMzAiLCJoYXBwIjoib3dhIn0.Uv7klJbgCRcIiF5Urlb-gddKZvH0lB757ZLpD9b8Z8yDnEGhZEl3pvjxvNgs7HYYQLfU9-hcxpgMGOlPnP429uY_aw_-sFiXzSPUZXbOwHX9ESVzVnJLfDtbhMIhppxTnD56XNRYdixux8lqCB3lSWd_gEL19jnRzX3z-d21q7R2povzfGMfZRHwVN7NdKVelnW2tu6bSCaBrFpmp5JWP7iBJRDIQDh7rlwVivqdeUA1ozE5x1MiOSVH8lKZdHAkuUJIhxelZewyRHBEcpB90p19nu2-IsWTby5qmYImTeD271fKjrkq6zNgFN-9svzpy5DfaAKbDg-DKJdYjnMbQQ&amp;X-OWA-CANARY=sbmJsG8EQEG7j6cdYj1T5eDrnTt1zdgY3sr1vk1hed7gvnu2t31L6LMsYlChteqJT0ZX3RAisdg.&amp;owa=outlook.office.com&amp;scriptVer=20210201003.13&amp;animation=true">
            <a:extLst>
              <a:ext uri="{FF2B5EF4-FFF2-40B4-BE49-F238E27FC236}">
                <a16:creationId xmlns:a16="http://schemas.microsoft.com/office/drawing/2014/main" id="{D59A4B27-AAEE-4ECF-8583-F54935A8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804006"/>
            <a:ext cx="6848475" cy="42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5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48B3-AAE0-48AF-924F-AB9FB284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026"/>
            <a:ext cx="7886700" cy="1889126"/>
          </a:xfrm>
        </p:spPr>
        <p:txBody>
          <a:bodyPr>
            <a:noAutofit/>
          </a:bodyPr>
          <a:lstStyle/>
          <a:p>
            <a:r>
              <a:rPr lang="en-NZ" sz="2400" b="1" dirty="0">
                <a:solidFill>
                  <a:schemeClr val="tx1"/>
                </a:solidFill>
              </a:rPr>
              <a:t>Step 2: Choose “Default apps” (or type in search for “Default apps” if it doesn’t automatically appear, )</a:t>
            </a:r>
            <a:br>
              <a:rPr lang="en-NZ" sz="2400" b="1" dirty="0">
                <a:solidFill>
                  <a:schemeClr val="tx1"/>
                </a:solidFill>
              </a:rPr>
            </a:br>
            <a:r>
              <a:rPr lang="en-NZ" sz="2400" b="1" dirty="0">
                <a:solidFill>
                  <a:schemeClr val="tx1"/>
                </a:solidFill>
              </a:rPr>
              <a:t>Click on the icon under “Web browser” Select Google Chrome as the default internet browser.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1D60E1-1C0B-45F0-9327-4F8BD3DAD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1100" y="2247900"/>
            <a:ext cx="5343525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1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3" y="0"/>
            <a:ext cx="8753707" cy="93871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How to access the CEP and get 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54" y="843465"/>
            <a:ext cx="8225321" cy="481438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1.</a:t>
            </a:r>
            <a:r>
              <a:rPr lang="en-NZ" dirty="0"/>
              <a:t>	Access the CEP via the Nest page:</a:t>
            </a:r>
          </a:p>
          <a:p>
            <a:pPr marL="0" indent="0">
              <a:buNone/>
            </a:pPr>
            <a:r>
              <a:rPr lang="en-NZ" dirty="0">
                <a:hlinkClick r:id="rId2"/>
              </a:rPr>
              <a:t>https://thenest.unitec.ac.nz/TheNestWP/teaching-and-research/te-korowai-kahurangi/evaluation-and-review</a:t>
            </a:r>
            <a:r>
              <a:rPr lang="en-NZ" dirty="0">
                <a:hlinkClick r:id="rId3"/>
              </a:rPr>
              <a:t>/cep/</a:t>
            </a:r>
            <a:endParaRPr lang="en-NZ" dirty="0"/>
          </a:p>
          <a:p>
            <a:pPr marL="0" lvl="0" indent="0">
              <a:buNone/>
            </a:pPr>
            <a:endParaRPr lang="en-NZ" dirty="0"/>
          </a:p>
          <a:p>
            <a:pPr marL="457200" lvl="0" indent="-457200">
              <a:buAutoNum type="arabicPeriod" startAt="2"/>
            </a:pPr>
            <a:r>
              <a:rPr lang="en-NZ" dirty="0"/>
              <a:t>Click on the link and sign in and </a:t>
            </a:r>
            <a:r>
              <a:rPr lang="en-NZ" b="1" dirty="0">
                <a:solidFill>
                  <a:srgbClr val="FF0000"/>
                </a:solidFill>
              </a:rPr>
              <a:t>STOP! </a:t>
            </a:r>
          </a:p>
          <a:p>
            <a:pPr marL="0" lvl="0" indent="0">
              <a:buNone/>
            </a:pPr>
            <a:endParaRPr lang="en-NZ" dirty="0"/>
          </a:p>
          <a:p>
            <a:pPr marL="0" lvl="0" indent="0">
              <a:buNone/>
            </a:pPr>
            <a:endParaRPr lang="en-NZ" dirty="0"/>
          </a:p>
          <a:p>
            <a:pPr marL="0" lvl="0" indent="0">
              <a:buNone/>
            </a:pPr>
            <a:r>
              <a:rPr lang="en-NZ" dirty="0"/>
              <a:t>The next screen needs authorising before you can access </a:t>
            </a:r>
            <a:r>
              <a:rPr lang="en-NZ" dirty="0" err="1"/>
              <a:t>PowerApp</a:t>
            </a:r>
            <a:r>
              <a:rPr lang="en-NZ" b="1" u="sng" dirty="0"/>
              <a:t>.  Click Allow after checking to make sure there are no connection errors. </a:t>
            </a:r>
          </a:p>
          <a:p>
            <a:pPr marL="0" lvl="0" indent="0">
              <a:buNone/>
            </a:pPr>
            <a:r>
              <a:rPr lang="en-NZ" b="1" u="sng" dirty="0"/>
              <a:t>If you get a request to ‘Fix Connection’ – click ALLOW, otherwise you won’t be able to access the CEP on your laptop.</a:t>
            </a:r>
          </a:p>
          <a:p>
            <a:pPr marL="0" lvl="0" indent="0">
              <a:buNone/>
            </a:pPr>
            <a:endParaRPr lang="en-NZ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6014535"/>
            <a:ext cx="1583473" cy="747132"/>
          </a:xfrm>
          <a:prstGeom prst="rect">
            <a:avLst/>
          </a:prstGeom>
        </p:spPr>
      </p:pic>
      <p:pic>
        <p:nvPicPr>
          <p:cNvPr id="1026" name="Picture 2" descr="Classroom Freebies: Stop Sign Behavior Management Technique">
            <a:extLst>
              <a:ext uri="{FF2B5EF4-FFF2-40B4-BE49-F238E27FC236}">
                <a16:creationId xmlns:a16="http://schemas.microsoft.com/office/drawing/2014/main" id="{679283C1-4785-4EB8-B6E7-2AEA7A5E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48" y="1942267"/>
            <a:ext cx="1922160" cy="13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6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Verdana"/>
                <a:ea typeface="Verdana"/>
                <a:cs typeface="Verdana"/>
              </a:rPr>
              <a:t> 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AB59A-B34F-4156-BB30-56DA7F6F99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6119308"/>
            <a:ext cx="1583473" cy="747132"/>
          </a:xfrm>
          <a:prstGeom prst="rect">
            <a:avLst/>
          </a:prstGeom>
        </p:spPr>
      </p:pic>
      <p:pic>
        <p:nvPicPr>
          <p:cNvPr id="1026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CE38F-77FF-4557-94FD-0E4F0DA0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" y="283300"/>
            <a:ext cx="4497619" cy="42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B56FEF-FB8D-4AFE-B08A-BB50C4F3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81" y="322401"/>
            <a:ext cx="4586309" cy="42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F93EE8-5679-4BFD-9A89-90EA70D17006}"/>
                  </a:ext>
                </a:extLst>
              </p14:cNvPr>
              <p14:cNvContentPartPr/>
              <p14:nvPr/>
            </p14:nvContentPartPr>
            <p14:xfrm>
              <a:off x="453365" y="1179391"/>
              <a:ext cx="2428560" cy="779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F93EE8-5679-4BFD-9A89-90EA70D170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725" y="1170751"/>
                <a:ext cx="244620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B9F4C9-2AF1-4C21-A46B-A68EF5BDADFB}"/>
                  </a:ext>
                </a:extLst>
              </p14:cNvPr>
              <p14:cNvContentPartPr/>
              <p14:nvPr/>
            </p14:nvContentPartPr>
            <p14:xfrm>
              <a:off x="6438005" y="3621991"/>
              <a:ext cx="1406160" cy="577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B9F4C9-2AF1-4C21-A46B-A68EF5BDAD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9005" y="3613351"/>
                <a:ext cx="1423800" cy="5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93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365126"/>
            <a:ext cx="818081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Verdana"/>
                <a:ea typeface="Verdana"/>
                <a:cs typeface="Verdana"/>
              </a:rPr>
              <a:t>Book mark the link for easy access 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6119308"/>
            <a:ext cx="1583473" cy="747132"/>
          </a:xfrm>
          <a:prstGeom prst="rect">
            <a:avLst/>
          </a:prstGeom>
        </p:spPr>
      </p:pic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639827-56C7-4D64-A895-A0500095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37267"/>
            <a:ext cx="5733689" cy="39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9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365126"/>
            <a:ext cx="818081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How to find your course on the </a:t>
            </a:r>
            <a:br>
              <a:rPr lang="en-US" sz="2800" b="1" dirty="0"/>
            </a:br>
            <a:r>
              <a:rPr lang="en-US" sz="2800" b="1" dirty="0"/>
              <a:t>Landing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Select using </a:t>
            </a:r>
            <a:r>
              <a:rPr lang="en-US" b="1" i="1" dirty="0"/>
              <a:t>either</a:t>
            </a:r>
            <a:r>
              <a:rPr lang="en-US" dirty="0"/>
              <a:t> the drop down menus </a:t>
            </a:r>
            <a:r>
              <a:rPr lang="en-US" b="1" i="1" dirty="0"/>
              <a:t>or</a:t>
            </a:r>
            <a:r>
              <a:rPr lang="en-US" dirty="0"/>
              <a:t> by entering a subject number and catalogue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courses running at Unitec in 2021 will be displayed on the right, scroll down to select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directly on the red arrow to open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6119308"/>
            <a:ext cx="1583473" cy="747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992987-8AA0-4E1C-8731-A661B2520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4738687"/>
            <a:ext cx="16859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23973" y="706674"/>
            <a:ext cx="7886700" cy="153254"/>
          </a:xfrm>
        </p:spPr>
        <p:txBody>
          <a:bodyPr>
            <a:normAutofit fontScale="90000"/>
          </a:bodyPr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73" y="1179383"/>
            <a:ext cx="7886700" cy="5833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92D050"/>
                </a:solidFill>
              </a:rPr>
              <a:t>Three modes:    Locked/Edit/View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              indicates someone else has the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E6AA-ADC4-4970-B710-4CB0490C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6069344"/>
            <a:ext cx="1583473" cy="74713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C0E556-9265-4F9C-8D29-ED277682E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52441"/>
              </p:ext>
            </p:extLst>
          </p:nvPr>
        </p:nvGraphicFramePr>
        <p:xfrm>
          <a:off x="1152526" y="1885948"/>
          <a:ext cx="6328189" cy="389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319">
                  <a:extLst>
                    <a:ext uri="{9D8B030D-6E8A-4147-A177-3AD203B41FA5}">
                      <a16:colId xmlns:a16="http://schemas.microsoft.com/office/drawing/2014/main" val="3321324928"/>
                    </a:ext>
                  </a:extLst>
                </a:gridCol>
                <a:gridCol w="3183870">
                  <a:extLst>
                    <a:ext uri="{9D8B030D-6E8A-4147-A177-3AD203B41FA5}">
                      <a16:colId xmlns:a16="http://schemas.microsoft.com/office/drawing/2014/main" val="4061054715"/>
                    </a:ext>
                  </a:extLst>
                </a:gridCol>
              </a:tblGrid>
              <a:tr h="15249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Someone else has the CEP open - only one person can be editing at a time </a:t>
                      </a:r>
                    </a:p>
                    <a:p>
                      <a:pPr marL="0" indent="0">
                        <a:buNone/>
                      </a:pPr>
                      <a:endParaRPr lang="en-US" sz="1800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8958"/>
                  </a:ext>
                </a:extLst>
              </a:tr>
              <a:tr h="1451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/>
                        <a:t>No longer able to edit – can email the report or view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11764"/>
                  </a:ext>
                </a:extLst>
              </a:tr>
              <a:tr h="8874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2000" dirty="0" err="1"/>
                        <a:t>Ready</a:t>
                      </a:r>
                      <a:r>
                        <a:rPr lang="mi-NZ" sz="2000" dirty="0"/>
                        <a:t> to </a:t>
                      </a:r>
                      <a:r>
                        <a:rPr lang="mi-NZ" sz="2000" dirty="0" err="1"/>
                        <a:t>use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8116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C6A25B6-B48F-4989-B663-D358FA44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72" y="2312465"/>
            <a:ext cx="2328802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591C4B-853E-445B-A972-54BDD609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72" y="3751246"/>
            <a:ext cx="2718215" cy="689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7AE8E-9ED4-4AC3-B26C-6481E0B3C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72" y="4986028"/>
            <a:ext cx="1931230" cy="6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D106295591848977A0E132CE156F3" ma:contentTypeVersion="13" ma:contentTypeDescription="Create a new document." ma:contentTypeScope="" ma:versionID="6857aa3e15b3ae176e2dd271e6895fa3">
  <xsd:schema xmlns:xsd="http://www.w3.org/2001/XMLSchema" xmlns:xs="http://www.w3.org/2001/XMLSchema" xmlns:p="http://schemas.microsoft.com/office/2006/metadata/properties" xmlns:ns3="2c4393b5-38b0-4bab-a5d9-220e1e9157a2" xmlns:ns4="da5d5475-034c-4f5e-8cdf-7eba7e0e7403" targetNamespace="http://schemas.microsoft.com/office/2006/metadata/properties" ma:root="true" ma:fieldsID="96410832f0150b7544c2891942018624" ns3:_="" ns4:_="">
    <xsd:import namespace="2c4393b5-38b0-4bab-a5d9-220e1e9157a2"/>
    <xsd:import namespace="da5d5475-034c-4f5e-8cdf-7eba7e0e74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3b5-38b0-4bab-a5d9-220e1e915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d5475-034c-4f5e-8cdf-7eba7e0e7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3AE9F-E54C-408C-8258-0F093718C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393b5-38b0-4bab-a5d9-220e1e9157a2"/>
    <ds:schemaRef ds:uri="da5d5475-034c-4f5e-8cdf-7eba7e0e7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F6854-EDD1-403E-8E3A-C91D10BC5B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6D464-77DB-4068-A2DA-A93CBEABEBF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2c4393b5-38b0-4bab-a5d9-220e1e9157a2"/>
    <ds:schemaRef ds:uri="http://www.w3.org/XML/1998/namespace"/>
    <ds:schemaRef ds:uri="http://purl.org/dc/dcmitype/"/>
    <ds:schemaRef ds:uri="da5d5475-034c-4f5e-8cdf-7eba7e0e740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Words>629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Course Evaluation and Planning 2021</vt:lpstr>
      <vt:lpstr>Good news!</vt:lpstr>
      <vt:lpstr>Make sure default browser is Chrome</vt:lpstr>
      <vt:lpstr>Step 2: Choose “Default apps” (or type in search for “Default apps” if it doesn’t automatically appear, ) Click on the icon under “Web browser” Select Google Chrome as the default internet browser.</vt:lpstr>
      <vt:lpstr>How to access the CEP and get  started</vt:lpstr>
      <vt:lpstr> </vt:lpstr>
      <vt:lpstr>Book mark the link for easy access </vt:lpstr>
      <vt:lpstr>How to find your course on the  Landing page</vt:lpstr>
      <vt:lpstr>PowerPoint Presentation</vt:lpstr>
      <vt:lpstr>Course Info page</vt:lpstr>
      <vt:lpstr>PowerPoint Presentation</vt:lpstr>
      <vt:lpstr>Navigate using the tabs</vt:lpstr>
      <vt:lpstr>Tips</vt:lpstr>
      <vt:lpstr>Tips (2)</vt:lpstr>
      <vt:lpstr>Tips (3)</vt:lpstr>
      <vt:lpstr>PowerPoint Presentation</vt:lpstr>
      <vt:lpstr>Emailing the report </vt:lpstr>
      <vt:lpstr>January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Baird</dc:creator>
  <cp:lastModifiedBy>Sue Crossan</cp:lastModifiedBy>
  <cp:revision>42</cp:revision>
  <dcterms:created xsi:type="dcterms:W3CDTF">2017-11-02T21:35:40Z</dcterms:created>
  <dcterms:modified xsi:type="dcterms:W3CDTF">2021-02-18T04:24:41Z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0x0101004A7D106295591848977A0E132CE156F3</vt:lpwstr>
  </property>
</Properties>
</file>