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67562-5367-4DF4-A73E-421DCCA18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BE532-1292-47B0-9A99-0FCACB1C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76DB-4A21-4555-A7ED-2E2857D191F9}" type="datetimeFigureOut">
              <a:rPr lang="en-NZ" smtClean="0"/>
              <a:t>4/12/2020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C0F488-983F-4332-B0EC-C37A9F8E8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95613-DCFF-47C0-A16D-72EFC0C7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FF2D-D6FB-4048-A8E3-740D1977424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403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89EC4E-0CF8-4CAB-BE19-1524D502C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35F9A-AD2C-4447-9C87-73FAAC468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431EE-81CF-45A6-BEBB-D85C7B752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E76DB-4A21-4555-A7ED-2E2857D191F9}" type="datetimeFigureOut">
              <a:rPr lang="en-NZ" smtClean="0"/>
              <a:t>4/12/2020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56910-6D5B-40EB-B891-6DECC1B76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B11D4-7600-4C6C-A45E-3619B02D8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9FF2D-D6FB-4048-A8E3-740D1977424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41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493319-AFD1-41BE-8052-F9BB48FBF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426443-9CA2-4B4F-BC9F-6CFC1B4293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3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F8F81C-F85F-49C1-BD3F-7CE9436F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2800" b="1">
                <a:solidFill>
                  <a:srgbClr val="7654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our nominees and finalists</a:t>
            </a:r>
            <a:endParaRPr lang="en-US" sz="2800" b="1" dirty="0">
              <a:solidFill>
                <a:srgbClr val="7654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3807FF-8C59-498A-8045-B0209A521A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38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4BD509-8935-438A-8B46-B0EF4DA3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2800" b="1">
                <a:solidFill>
                  <a:srgbClr val="7654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our nominees and finalists</a:t>
            </a:r>
            <a:endParaRPr lang="en-US" sz="2800" b="1" dirty="0">
              <a:solidFill>
                <a:srgbClr val="7654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C81D1-23C2-48B1-B39B-2EA3F4F7E2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84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B46691-B007-46D9-A8D2-57117F001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2800" b="1">
                <a:solidFill>
                  <a:srgbClr val="7654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our nominees and finalists</a:t>
            </a:r>
            <a:endParaRPr lang="en-US" sz="2800" b="1" dirty="0">
              <a:solidFill>
                <a:srgbClr val="7654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68E769-0BA6-4134-9CC8-8EE26C96DD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49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6CCFDC-72A7-438E-97B3-437340242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2800" b="1">
                <a:solidFill>
                  <a:srgbClr val="7654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our nominees and finalists</a:t>
            </a:r>
            <a:endParaRPr lang="en-US" sz="2800" b="1" dirty="0">
              <a:solidFill>
                <a:srgbClr val="7654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FF3536-DF8D-414B-B7ED-342E6C0ABC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58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E9294E-BD9C-42EF-A63B-3996A0FA7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2800" b="1">
                <a:solidFill>
                  <a:srgbClr val="7654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our nominees and finalists</a:t>
            </a:r>
            <a:endParaRPr lang="en-US" sz="2800" b="1" dirty="0">
              <a:solidFill>
                <a:srgbClr val="7654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742556-A8E6-403D-9962-F25502E9B9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30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32DD42-5288-4B8A-AA58-FEECD7B3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2800" b="1">
                <a:solidFill>
                  <a:srgbClr val="7654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our nominees and finalists</a:t>
            </a:r>
            <a:endParaRPr lang="en-US" sz="2800" b="1" dirty="0">
              <a:solidFill>
                <a:srgbClr val="7654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4F1D82-99BC-4E62-A281-CCE01595B4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91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95AF00-EA1D-40BC-890D-7BE56F5B2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2800" b="1">
                <a:solidFill>
                  <a:srgbClr val="7654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our nominees and finalists</a:t>
            </a:r>
            <a:endParaRPr lang="en-US" sz="2800" b="1" dirty="0">
              <a:solidFill>
                <a:srgbClr val="7654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8793BD-7653-42B9-B3FD-7EE97DCFB7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2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C265C0-53C3-44C6-913A-3A25DF928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sz="3200" b="1">
                <a:solidFill>
                  <a:srgbClr val="76542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b="1">
                <a:solidFill>
                  <a:srgbClr val="7654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our nominees and finalists</a:t>
            </a:r>
            <a:endParaRPr lang="en-US" b="1" dirty="0">
              <a:solidFill>
                <a:srgbClr val="7654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B775CD-1532-466D-BB61-E0440AECB7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6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CAAB54-A067-4508-B762-4BED2AFC2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2800" b="1">
                <a:solidFill>
                  <a:srgbClr val="7654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our nominees and finalists</a:t>
            </a:r>
            <a:endParaRPr lang="en-US" sz="2800" b="1" dirty="0">
              <a:solidFill>
                <a:srgbClr val="7654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0BB8D-315A-4674-9B2D-A8EAD0734A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32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9F1501-3E9E-4540-BAA3-CEA16358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2800" b="1">
                <a:solidFill>
                  <a:srgbClr val="7654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our nominees and finalists</a:t>
            </a:r>
            <a:endParaRPr lang="en-US" sz="2800" b="1" dirty="0">
              <a:solidFill>
                <a:srgbClr val="7654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070B9-CE0B-4BBC-AC6E-EDDFECC371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2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F80A6A-62F7-48D7-BFFB-3FB7D33E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2800" b="1">
                <a:solidFill>
                  <a:srgbClr val="7654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our nominees and finalists</a:t>
            </a:r>
            <a:endParaRPr lang="en-US" sz="2800" b="1" dirty="0">
              <a:solidFill>
                <a:srgbClr val="7654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D65DC1-0756-441E-9D22-42BD2D5BB0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1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954EF4-FFCB-4D31-B79B-1820E9840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2800" b="1">
                <a:solidFill>
                  <a:srgbClr val="7654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our nominees and finalists</a:t>
            </a:r>
            <a:endParaRPr lang="en-US" sz="2800" b="1" dirty="0">
              <a:solidFill>
                <a:srgbClr val="7654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3F0008-722D-41A8-B49B-30AE5AB163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9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705136-E091-4B9A-BB5B-0D72B5E7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2800" b="1">
                <a:solidFill>
                  <a:srgbClr val="7654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our nominees and finalists</a:t>
            </a:r>
            <a:endParaRPr lang="en-US" sz="2800" b="1" dirty="0">
              <a:solidFill>
                <a:srgbClr val="7654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1D97C-9AA3-4493-BE16-C062480FD0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72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87AB70-C8C5-4949-B9E1-748F07BE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2800" b="1">
                <a:solidFill>
                  <a:srgbClr val="7654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our nominees and finalists</a:t>
            </a:r>
            <a:endParaRPr lang="en-US" sz="2800" b="1" dirty="0">
              <a:solidFill>
                <a:srgbClr val="7654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55BC3-BDB8-4CAC-A51B-296C8B4C0E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42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94939D-19B4-4667-9FE6-9526BB9A2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2800" b="1">
                <a:solidFill>
                  <a:srgbClr val="7654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our nominees and finalists</a:t>
            </a:r>
            <a:endParaRPr lang="en-US" sz="2800" b="1" dirty="0">
              <a:solidFill>
                <a:srgbClr val="7654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77CD2-6EAD-42A7-85C1-331728E813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28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Widescreen</PresentationFormat>
  <Paragraphs>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 All of our nominees and finalists</vt:lpstr>
      <vt:lpstr>All of our nominees and finalists</vt:lpstr>
      <vt:lpstr>All of our nominees and finalists</vt:lpstr>
      <vt:lpstr>All of our nominees and finalists</vt:lpstr>
      <vt:lpstr>All of our nominees and finalists</vt:lpstr>
      <vt:lpstr>All of our nominees and finalists</vt:lpstr>
      <vt:lpstr>All of our nominees and finalists</vt:lpstr>
      <vt:lpstr>All of our nominees and finalists</vt:lpstr>
      <vt:lpstr>All of our nominees and finalists</vt:lpstr>
      <vt:lpstr>All of our nominees and finalists</vt:lpstr>
      <vt:lpstr>All of our nominees and finalists</vt:lpstr>
      <vt:lpstr>All of our nominees and finalists</vt:lpstr>
      <vt:lpstr>All of our nominees and finalists</vt:lpstr>
      <vt:lpstr>All of our nominees and finalists</vt:lpstr>
      <vt:lpstr>All of our nominees and finalists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Coburn</dc:creator>
  <cp:lastModifiedBy>Louise Coburn</cp:lastModifiedBy>
  <cp:revision>1</cp:revision>
  <dcterms:created xsi:type="dcterms:W3CDTF">2020-12-03T22:59:11Z</dcterms:created>
  <dcterms:modified xsi:type="dcterms:W3CDTF">2020-12-03T22:59:11Z</dcterms:modified>
</cp:coreProperties>
</file>