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74" r:id="rId7"/>
    <p:sldId id="271" r:id="rId8"/>
    <p:sldId id="272" r:id="rId9"/>
    <p:sldId id="275" r:id="rId10"/>
    <p:sldId id="276" r:id="rId11"/>
    <p:sldId id="277" r:id="rId12"/>
    <p:sldId id="278" r:id="rId13"/>
    <p:sldId id="273" r:id="rId14"/>
  </p:sldIdLst>
  <p:sldSz cx="9144000" cy="6858000" type="screen4x3"/>
  <p:notesSz cx="6858000" cy="9144000"/>
  <p:defaultTextStyle>
    <a:defPPr>
      <a:defRPr lang="en-NZ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F7E1D"/>
    <a:srgbClr val="2E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0072" autoAdjust="0"/>
  </p:normalViewPr>
  <p:slideViewPr>
    <p:cSldViewPr snapToGrid="0" snapToObjects="1">
      <p:cViewPr varScale="1">
        <p:scale>
          <a:sx n="78" d="100"/>
          <a:sy n="78" d="100"/>
        </p:scale>
        <p:origin x="18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F6E066-7712-4148-9CC8-D1EB21F214E0}" type="datetimeFigureOut">
              <a:rPr lang="en-NZ"/>
              <a:pPr>
                <a:defRPr/>
              </a:pPr>
              <a:t>20/02/2020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909AB1-C7CF-484B-8D9A-4C99F9933535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3F441-2DD8-47B6-87EF-2D85A8C2BE06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0B2DE93-8780-4057-92F8-EA8E31018A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by step process: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43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Presenter is to click Enable content.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fontAlgn="base">
              <a:spcBef>
                <a:spcPts val="43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NZ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the slideshow icon below bottom right of the screen</a:t>
            </a:r>
            <a:endParaRPr lang="en-N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n-N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NZ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NZ" sz="11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the presentation slide by slide click on the video for it to start ( requires an internet connection)</a:t>
            </a:r>
            <a:endParaRPr lang="en-NZ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85D3B7-A954-4E68-8747-64B72F4CDB0F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/>
              <a:t>To achieve a new layout – insert a new slide, then in the slide thumbnail left side view, Right Click, choose layout – and pick a content style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73A43-E158-41AD-98EE-05D17D3224A9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287813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415" y="2139353"/>
            <a:ext cx="5149103" cy="3152159"/>
          </a:xfrm>
        </p:spPr>
        <p:txBody>
          <a:bodyPr/>
          <a:lstStyle>
            <a:lvl1pPr algn="r" defTabSz="457200" rtl="0" fontAlgn="auto">
              <a:spcBef>
                <a:spcPts val="0"/>
              </a:spcBef>
              <a:spcAft>
                <a:spcPts val="1800"/>
              </a:spcAft>
              <a:defRPr lang="en-US" sz="4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1415" y="5291512"/>
            <a:ext cx="5149103" cy="515525"/>
          </a:xfrm>
          <a:noFill/>
          <a:ln>
            <a:noFill/>
          </a:ln>
        </p:spPr>
        <p:txBody>
          <a:bodyPr anchor="ctr"/>
          <a:lstStyle>
            <a:lvl1pPr marL="0" indent="0" algn="r">
              <a:buNone/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48F2-DC28-4252-977B-38F9D752AFE5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744A-0992-431A-A061-74CCB0E70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2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989"/>
            <a:ext cx="3008313" cy="1043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1268"/>
            <a:ext cx="5111750" cy="5254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4551"/>
            <a:ext cx="3008313" cy="4211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BB97-B219-41C3-B0D6-0A1416FB7348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05D0-9119-4226-9424-1E5F0C90A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4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6927"/>
            <a:ext cx="5486400" cy="36406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655F-03C7-4C4E-886C-B1A9AEAAA176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AA86-C931-45D1-B7E5-820B43683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6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525"/>
            <a:ext cx="8229600" cy="1030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4460"/>
            <a:ext cx="8229600" cy="4081703"/>
          </a:xfrm>
        </p:spPr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75DB-EC31-4A9E-95B8-DFDB58508B79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1370-65A8-44ED-806D-DA81019F2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9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796"/>
            <a:ext cx="2057400" cy="50823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796"/>
            <a:ext cx="6019800" cy="50823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55E7-BC84-4EF7-8D8C-B2D09AF43AD8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A647-59B1-4F6A-B444-F609FF7F6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6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3" y="2660071"/>
            <a:ext cx="7438961" cy="508928"/>
          </a:xfrm>
        </p:spPr>
        <p:txBody>
          <a:bodyPr/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3301340"/>
            <a:ext cx="7438961" cy="2824823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4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EF9CE4D3-5FB6-45BF-87B2-ED74436372E9}" type="datetime1">
              <a:rPr lang="en-NZ"/>
              <a:pPr>
                <a:defRPr/>
              </a:pPr>
              <a:t>20/02/2020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B02A9B-8B47-4E21-BFB5-A3EF53FA3B6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866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201880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463196"/>
            <a:ext cx="7878337" cy="50892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863D997C-3B61-4BAD-97EE-A6E88992FDDE}" type="datetime1">
              <a:rPr lang="en-NZ"/>
              <a:pPr>
                <a:defRPr/>
              </a:pPr>
              <a:t>20/02/2020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1098C9D-BE90-49F0-97E8-7A84E33E31D3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7210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&gt;&gt;UNITEC INSTITUTE OF TECHNOLOGY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171005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893516"/>
            <a:ext cx="7878337" cy="508928"/>
          </a:xfrm>
        </p:spPr>
        <p:txBody>
          <a:bodyPr/>
          <a:lstStyle>
            <a:lvl1pPr algn="l"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B6A7E663-25A4-43AE-9A52-9EB71DAA83A7}" type="datetime1">
              <a:rPr lang="en-NZ"/>
              <a:pPr>
                <a:defRPr/>
              </a:pPr>
              <a:t>20/02/2020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672457E-5223-4BA1-84E0-1F82991B8D3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343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ED11-C084-4990-84BD-36D48EC8929A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9695-49E3-48B1-A024-119C6D8AD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B5A3-AE04-4455-A73B-4B747BF972BC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0B26-30DF-4123-958E-FFF6A1485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1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36FE-F73F-4A30-9B32-2C59E6CE3448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C933-C47C-4392-B3C3-BDFC5F956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7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4"/>
            <a:ext cx="8229600" cy="7503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789"/>
            <a:ext cx="4040188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759"/>
            <a:ext cx="4040188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789"/>
            <a:ext cx="4041775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7759"/>
            <a:ext cx="4041775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5CC1-CCF4-44DC-831E-FCBE7C87F3F9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8CC4-F002-4A93-8BC1-25FCC5FE2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7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A5B9-E761-41DE-B2BE-AD4A3DC68AEC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03BED-0F64-4E9E-A91E-B328450B0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9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011E4-5128-4936-B7A6-26F6CED452D1}" type="datetime1">
              <a:rPr lang="en-NZ"/>
              <a:pPr>
                <a:defRPr/>
              </a:pPr>
              <a:t>20/02/2020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996D4D-81B9-4DDA-A47F-B2AF5E149E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govt.nz/our-work/diseases-and-conditions/novel-coronavirus-2019-ncov#stat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ITHEiFWL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PmVJQUCm4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mages/default-source/health-topics/coronavirus/social-media-squares/blue-1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ho.int/images/default-source/health-topics/coronavirus/social-media-squares/blue-2.p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ho.int/images/default-source/health-topics/coronavirus/social-media-squares/blue-3.p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ho.int/images/default-source/health-topics/coronavirus/social-media-squares/blue-4.p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41638" y="2139950"/>
            <a:ext cx="5148262" cy="3151188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Coronavirus Hygiene Instructions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41638" y="5291138"/>
            <a:ext cx="5148262" cy="5159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NZ" dirty="0"/>
              <a:t>For Unitec Learners and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154" y="2476006"/>
            <a:ext cx="8784257" cy="29413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Healthline - </a:t>
            </a:r>
            <a:r>
              <a:rPr lang="en-NZ" dirty="0"/>
              <a:t>0800 358 5453 </a:t>
            </a:r>
            <a:r>
              <a:rPr lang="en-NZ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Student Health Centre (Te Puna Waiora) - </a:t>
            </a:r>
            <a:r>
              <a:rPr lang="en-NZ" dirty="0">
                <a:solidFill>
                  <a:schemeClr val="tx1"/>
                </a:solidFill>
              </a:rPr>
              <a:t>0800 10 85 10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dirty="0"/>
              <a:t>Ministry of Health </a:t>
            </a:r>
            <a:r>
              <a:rPr lang="en-NZ" dirty="0">
                <a:hlinkClick r:id="rId2"/>
              </a:rPr>
              <a:t>website</a:t>
            </a:r>
            <a:r>
              <a:rPr lang="en-NZ" dirty="0"/>
              <a:t> for the latest updates.</a:t>
            </a:r>
          </a:p>
          <a:p>
            <a:r>
              <a:rPr lang="en-NZ" dirty="0">
                <a:hlinkClick r:id="rId2"/>
              </a:rPr>
              <a:t>https://www.health.govt.nz/our-work/diseases-and-conditions/novel-coronavirus-2019-ncov#status</a:t>
            </a:r>
            <a:endParaRPr lang="en-NZ" dirty="0"/>
          </a:p>
          <a:p>
            <a:endParaRPr lang="en-NZ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556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06" y="0"/>
            <a:ext cx="48627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057" y="6426679"/>
            <a:ext cx="1795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574" y="5538324"/>
            <a:ext cx="2984593" cy="508928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NZ" b="1" dirty="0" smtClean="0"/>
              <a:t>No Spitting</a:t>
            </a:r>
            <a:endParaRPr lang="en-NZ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0" y="2000271"/>
            <a:ext cx="3176279" cy="33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986" y="887255"/>
            <a:ext cx="7774014" cy="508928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World Health Organization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664" y="6295811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" action="ppaction://hlinkshowjump?jump=nextslide"/>
              </a:rPr>
              <a:t>Next slide</a:t>
            </a:r>
            <a:endParaRPr lang="en-NZ" dirty="0"/>
          </a:p>
        </p:txBody>
      </p:sp>
      <p:pic>
        <p:nvPicPr>
          <p:cNvPr id="5" name="bPITHEiFW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542" y="1763138"/>
            <a:ext cx="8058085" cy="45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PmVJQUCm4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134" y="992267"/>
            <a:ext cx="8327054" cy="46839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528" y="208732"/>
            <a:ext cx="7878337" cy="508928"/>
          </a:xfrm>
        </p:spPr>
        <p:txBody>
          <a:bodyPr/>
          <a:lstStyle/>
          <a:p>
            <a:r>
              <a:rPr lang="en-NZ" sz="3200" dirty="0"/>
              <a:t>Handwashing with soap and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337" y="5870515"/>
            <a:ext cx="250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0000"/>
                </a:solidFill>
              </a:rPr>
              <a:t>Click on CC to add subtitles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4528869" y="5676235"/>
            <a:ext cx="3243532" cy="388560"/>
          </a:xfrm>
          <a:prstGeom prst="bentUpArrow">
            <a:avLst>
              <a:gd name="adj1" fmla="val 33880"/>
              <a:gd name="adj2" fmla="val 25000"/>
              <a:gd name="adj3" fmla="val 2871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7697085" y="6178292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" action="ppaction://hlinkshowjump?jump=nextslide"/>
              </a:rPr>
              <a:t>Next slide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2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6" y="1464249"/>
            <a:ext cx="4106863" cy="41068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3"/>
              </a:rPr>
              <a:t>https://www.who.int/images/default-source/health-topics/coronavirus/social-media-squares/blue-1.png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266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2"/>
              </a:rPr>
              <a:t>https://www.who.int/images/default-source/health-topics/coronavirus/social-media-squares/blue-2.png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263827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292653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2"/>
              </a:rPr>
              <a:t>https://www.who.int/images/default-source/health-topics/coronavirus/social-media-squares/blue-3.png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372968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79066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Print and use these 4 posters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43892" y="5662394"/>
            <a:ext cx="86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2"/>
              </a:rPr>
              <a:t>https://www.who.int/images/default-source/health-topics/coronavirus/social-media-squares/blue-4.png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8" y="1372968"/>
            <a:ext cx="4106863" cy="4106863"/>
          </a:xfrm>
        </p:spPr>
      </p:pic>
    </p:spTree>
    <p:extLst>
      <p:ext uri="{BB962C8B-B14F-4D97-AF65-F5344CB8AC3E}">
        <p14:creationId xmlns:p14="http://schemas.microsoft.com/office/powerpoint/2010/main" val="250071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822DE088C4CC4A96B4C1D77358A3D7" ma:contentTypeVersion="12" ma:contentTypeDescription="Create a new document." ma:contentTypeScope="" ma:versionID="6286176856a412d53706c0db80ac4115">
  <xsd:schema xmlns:xsd="http://www.w3.org/2001/XMLSchema" xmlns:xs="http://www.w3.org/2001/XMLSchema" xmlns:p="http://schemas.microsoft.com/office/2006/metadata/properties" xmlns:ns3="ff8f299c-cbbf-4a7c-9584-16ea6c37fe47" xmlns:ns4="e18c898f-b5b3-433d-8b11-126317d06403" targetNamespace="http://schemas.microsoft.com/office/2006/metadata/properties" ma:root="true" ma:fieldsID="c336faa3f18fbd6bb964839fcfa1c4d2" ns3:_="" ns4:_="">
    <xsd:import namespace="ff8f299c-cbbf-4a7c-9584-16ea6c37fe47"/>
    <xsd:import namespace="e18c898f-b5b3-433d-8b11-126317d064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f299c-cbbf-4a7c-9584-16ea6c37f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c898f-b5b3-433d-8b11-126317d06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B2070-3F31-42A9-A943-C42309B5F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f299c-cbbf-4a7c-9584-16ea6c37fe47"/>
    <ds:schemaRef ds:uri="e18c898f-b5b3-433d-8b11-126317d06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9D343-8020-4F66-AEB0-D0210A015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32AD9-7BC2-4D02-9DD1-A6B861EE52E4}">
  <ds:schemaRefs>
    <ds:schemaRef ds:uri="e18c898f-b5b3-433d-8b11-126317d064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f8f299c-cbbf-4a7c-9584-16ea6c37fe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UnitecCorporatePowerPointtemplate_NEW (2)</Template>
  <TotalTime>0</TotalTime>
  <Words>138</Words>
  <Application>Microsoft Office PowerPoint</Application>
  <PresentationFormat>On-screen Show (4:3)</PresentationFormat>
  <Paragraphs>38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Office Theme</vt:lpstr>
      <vt:lpstr>Coronavirus Hygiene Instructions</vt:lpstr>
      <vt:lpstr>PowerPoint Presentation</vt:lpstr>
      <vt:lpstr>No Spitting</vt:lpstr>
      <vt:lpstr>World Health Organization Recommendations</vt:lpstr>
      <vt:lpstr>Handwashing with soap and water</vt:lpstr>
      <vt:lpstr>Print and use these 4 posters</vt:lpstr>
      <vt:lpstr>Print and use these 4 posters</vt:lpstr>
      <vt:lpstr>Print and use these 4 posters</vt:lpstr>
      <vt:lpstr>Print and use these 4 posters</vt:lpstr>
      <vt:lpstr>Contacts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IMT</dc:title>
  <dc:creator/>
  <dc:description>Developed by Allfields for unitec    www.allfields.co.nz</dc:description>
  <cp:lastModifiedBy/>
  <cp:revision>1</cp:revision>
  <dcterms:created xsi:type="dcterms:W3CDTF">2020-02-05T02:11:47Z</dcterms:created>
  <dcterms:modified xsi:type="dcterms:W3CDTF">2020-02-19T19:04:10Z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0x0101009F822DE088C4CC4A96B4C1D77358A3D7</vt:lpwstr>
  </property>
</Properties>
</file>