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8" r:id="rId3"/>
    <p:sldId id="257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6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0" y="96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404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327D10-BDEE-4279-B709-B3B873E0BD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F45C2-4251-4AB0-B255-D9FCFD368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ABB16-83B7-4AAF-8F14-E10F6FB21F64}" type="datetimeFigureOut">
              <a:rPr lang="en-NZ" smtClean="0"/>
              <a:t>21/11/2019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3C736-4E4A-4765-85EF-0B05E4D45E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2FA95-4A89-443E-85A9-3C6BD381A1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5DBF2-B44F-4CDB-9FD3-A88D8C0838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593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A7A532-E1A0-4A19-A59C-0E2A8919B2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12250455" cy="68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2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1FCA8B-269A-4A77-B388-975B9ACCF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762"/>
            <a:ext cx="12256717" cy="6863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AAFBF-D70D-4DF4-8C64-2CAAB15AD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276" y="5903634"/>
            <a:ext cx="1753818" cy="7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2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F10C52-01D0-4FCD-A9BD-B8AFDE4E2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" y="5943600"/>
            <a:ext cx="1627558" cy="6766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113510-4A41-45C1-B0BC-C51B356BB3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9269"/>
            <a:ext cx="12262980" cy="686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8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0A1C00F-E191-460F-B526-7A5D5A2D1C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9683" cy="68766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BD247D-9F39-44FE-8C1E-282873806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5" y="5903634"/>
            <a:ext cx="1753818" cy="7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9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30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D101F4-1380-47C9-97B3-835C2437B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272435"/>
              </p:ext>
            </p:extLst>
          </p:nvPr>
        </p:nvGraphicFramePr>
        <p:xfrm>
          <a:off x="1264887" y="1316786"/>
          <a:ext cx="10127315" cy="5214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541">
                  <a:extLst>
                    <a:ext uri="{9D8B030D-6E8A-4147-A177-3AD203B41FA5}">
                      <a16:colId xmlns:a16="http://schemas.microsoft.com/office/drawing/2014/main" val="3210990403"/>
                    </a:ext>
                  </a:extLst>
                </a:gridCol>
                <a:gridCol w="3387901">
                  <a:extLst>
                    <a:ext uri="{9D8B030D-6E8A-4147-A177-3AD203B41FA5}">
                      <a16:colId xmlns:a16="http://schemas.microsoft.com/office/drawing/2014/main" val="2866979411"/>
                    </a:ext>
                  </a:extLst>
                </a:gridCol>
                <a:gridCol w="4434873">
                  <a:extLst>
                    <a:ext uri="{9D8B030D-6E8A-4147-A177-3AD203B41FA5}">
                      <a16:colId xmlns:a16="http://schemas.microsoft.com/office/drawing/2014/main" val="2105983677"/>
                    </a:ext>
                  </a:extLst>
                </a:gridCol>
              </a:tblGrid>
              <a:tr h="311841">
                <a:tc>
                  <a:txBody>
                    <a:bodyPr/>
                    <a:lstStyle/>
                    <a:p>
                      <a:pPr algn="ctr"/>
                      <a:r>
                        <a:rPr lang="en-NZ" sz="12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Unitec Priority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200" b="0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Team Priority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200" b="0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Action and Timing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906870"/>
                  </a:ext>
                </a:extLst>
              </a:tr>
              <a:tr h="1197314">
                <a:tc>
                  <a:txBody>
                    <a:bodyPr/>
                    <a:lstStyle/>
                    <a:p>
                      <a:r>
                        <a:rPr lang="en-NZ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Improve the success of all </a:t>
                      </a:r>
                      <a:r>
                        <a:rPr lang="en-NZ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learners, </a:t>
                      </a:r>
                      <a:r>
                        <a:rPr lang="en-NZ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achieving parity</a:t>
                      </a:r>
                      <a:r>
                        <a:rPr lang="en-NZ" sz="10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for </a:t>
                      </a:r>
                      <a:r>
                        <a:rPr lang="mi-NZ" sz="10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Māori, Pacific and under 25s by 2022, enhancing international </a:t>
                      </a:r>
                      <a:r>
                        <a:rPr lang="mi-NZ" sz="1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learner </a:t>
                      </a:r>
                      <a:r>
                        <a:rPr lang="mi-NZ" sz="10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success and serving the educational needs of West, Central and North Auckland communities</a:t>
                      </a:r>
                      <a:endParaRPr lang="en-NZ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54823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1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[Summary one-liner from your team </a:t>
                      </a:r>
                      <a:r>
                        <a:rPr lang="mi-NZ" sz="100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takitahi]</a:t>
                      </a:r>
                      <a:endParaRPr lang="en-NZ" sz="10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54823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i-NZ" sz="1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[4-8 bullet points describing</a:t>
                      </a:r>
                      <a:r>
                        <a:rPr lang="mi-NZ" sz="1000" i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key actions to achieve team priority</a:t>
                      </a:r>
                      <a:r>
                        <a:rPr lang="mi-NZ" sz="1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i-NZ" sz="10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i-NZ" sz="100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i-NZ" sz="100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i-NZ" sz="100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i-NZ" sz="100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i-NZ" sz="100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NZ" sz="100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548235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86406"/>
                  </a:ext>
                </a:extLst>
              </a:tr>
              <a:tr h="1197314">
                <a:tc>
                  <a:txBody>
                    <a:bodyPr/>
                    <a:lstStyle/>
                    <a:p>
                      <a:r>
                        <a:rPr lang="mi-NZ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Provide</a:t>
                      </a:r>
                      <a:r>
                        <a:rPr lang="mi-NZ" sz="10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high quality learning, teaching and applied research to develop work-ready lifelong learners and return to Category One status</a:t>
                      </a:r>
                      <a:endParaRPr lang="en-NZ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54823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1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[Summary one-liner from your team </a:t>
                      </a:r>
                      <a:r>
                        <a:rPr lang="mi-NZ" sz="100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takitahi]</a:t>
                      </a:r>
                      <a:endParaRPr lang="en-NZ" sz="10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54823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i-NZ" sz="1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[4-8 bullet points describing</a:t>
                      </a:r>
                      <a:r>
                        <a:rPr lang="mi-NZ" sz="1000" i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key actions to achieve team priority</a:t>
                      </a:r>
                      <a:r>
                        <a:rPr lang="mi-NZ" sz="1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i-NZ" sz="10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i-NZ" sz="100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i-NZ" sz="100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i-NZ" sz="100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i-NZ" sz="100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i-NZ" sz="100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NZ" sz="100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548235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934016"/>
                  </a:ext>
                </a:extLst>
              </a:tr>
              <a:tr h="1197314">
                <a:tc>
                  <a:txBody>
                    <a:bodyPr/>
                    <a:lstStyle/>
                    <a:p>
                      <a:r>
                        <a:rPr lang="mi-NZ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Engage and inspire staff so they are proud to work at Unitec and are equipped with the capabilities to support quality learning</a:t>
                      </a:r>
                      <a:endParaRPr lang="en-NZ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54823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1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[Summary one-liner from your team </a:t>
                      </a:r>
                      <a:r>
                        <a:rPr lang="mi-NZ" sz="100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takitahi]</a:t>
                      </a:r>
                      <a:endParaRPr lang="en-NZ" sz="10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54823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i-NZ" sz="1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[4-8 bullet points describing</a:t>
                      </a:r>
                      <a:r>
                        <a:rPr lang="mi-NZ" sz="1000" i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key actions to achieve team priority</a:t>
                      </a:r>
                      <a:r>
                        <a:rPr lang="mi-NZ" sz="1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i-NZ" sz="10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i-NZ" sz="100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i-NZ" sz="100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i-NZ" sz="100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i-NZ" sz="100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i-NZ" sz="100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NZ" sz="100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548235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140102"/>
                  </a:ext>
                </a:extLst>
              </a:tr>
              <a:tr h="1197314">
                <a:tc>
                  <a:txBody>
                    <a:bodyPr/>
                    <a:lstStyle/>
                    <a:p>
                      <a:r>
                        <a:rPr lang="mi-NZ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Build a financially sustainable organisation to invest in the future with an operating surplus by 2022</a:t>
                      </a:r>
                      <a:endParaRPr lang="en-NZ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54823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100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[Summary </a:t>
                      </a:r>
                      <a:r>
                        <a:rPr lang="mi-NZ" sz="1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one-liner from your team </a:t>
                      </a:r>
                      <a:r>
                        <a:rPr lang="mi-NZ" sz="100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takitahi]</a:t>
                      </a:r>
                    </a:p>
                    <a:p>
                      <a:endParaRPr lang="mi-NZ" sz="10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mi-NZ" sz="10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mi-NZ" sz="10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54823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i-NZ" sz="1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[4-8 bullet points describing</a:t>
                      </a:r>
                      <a:r>
                        <a:rPr lang="mi-NZ" sz="1000" i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key actions to achieve team priority</a:t>
                      </a:r>
                      <a:r>
                        <a:rPr lang="mi-NZ" sz="1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i-NZ" sz="10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i-NZ" sz="100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i-NZ" sz="100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i-NZ" sz="100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i-NZ" sz="100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i-NZ" sz="100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NZ" sz="100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548235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1131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3C046B-3881-4213-B999-D777141B781B}"/>
              </a:ext>
            </a:extLst>
          </p:cNvPr>
          <p:cNvSpPr txBox="1"/>
          <p:nvPr/>
        </p:nvSpPr>
        <p:spPr>
          <a:xfrm>
            <a:off x="1060701" y="88710"/>
            <a:ext cx="3656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dirty="0">
                <a:solidFill>
                  <a:schemeClr val="bg1"/>
                </a:solidFill>
                <a:latin typeface="Soho Gothic Pro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[School/Service Group/Team]</a:t>
            </a:r>
          </a:p>
          <a:p>
            <a:r>
              <a:rPr lang="en-NZ" sz="2000" dirty="0">
                <a:solidFill>
                  <a:schemeClr val="bg1"/>
                </a:solidFill>
                <a:latin typeface="Soho Gothic Pro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 Plan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170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6693FA-FDB7-4C2A-8137-A984CB1EA45A}"/>
              </a:ext>
            </a:extLst>
          </p:cNvPr>
          <p:cNvSpPr txBox="1"/>
          <p:nvPr/>
        </p:nvSpPr>
        <p:spPr>
          <a:xfrm>
            <a:off x="1041782" y="656269"/>
            <a:ext cx="3656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dirty="0">
                <a:solidFill>
                  <a:srgbClr val="95C11F"/>
                </a:solidFill>
                <a:latin typeface="Soho Gothic Pro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[School/Service Group/Team]</a:t>
            </a:r>
          </a:p>
          <a:p>
            <a:r>
              <a:rPr lang="en-NZ" sz="2000" dirty="0">
                <a:solidFill>
                  <a:srgbClr val="95C11F"/>
                </a:solidFill>
                <a:latin typeface="Soho Gothic Pro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 Plan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90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8511D1-4EC9-450A-A4CD-F1FEB7876006}"/>
              </a:ext>
            </a:extLst>
          </p:cNvPr>
          <p:cNvSpPr txBox="1"/>
          <p:nvPr/>
        </p:nvSpPr>
        <p:spPr>
          <a:xfrm>
            <a:off x="1041782" y="656269"/>
            <a:ext cx="3656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dirty="0">
                <a:solidFill>
                  <a:srgbClr val="95C11F"/>
                </a:solidFill>
                <a:latin typeface="Soho Gothic Pro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[School/Service Group/Team]</a:t>
            </a:r>
          </a:p>
          <a:p>
            <a:r>
              <a:rPr lang="en-NZ" sz="2000" dirty="0">
                <a:solidFill>
                  <a:srgbClr val="95C11F"/>
                </a:solidFill>
                <a:latin typeface="Soho Gothic Pro" panose="020B0503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 Plan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66125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222</Words>
  <Application>Microsoft Office PowerPoint</Application>
  <PresentationFormat>Widescreen</PresentationFormat>
  <Paragraphs>46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Soho Gothic Pro</vt:lpstr>
      <vt:lpstr>Verdana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</dc:creator>
  <cp:lastModifiedBy>Julie McGregor</cp:lastModifiedBy>
  <cp:revision>12</cp:revision>
  <dcterms:created xsi:type="dcterms:W3CDTF">2019-11-19T04:54:32Z</dcterms:created>
  <dcterms:modified xsi:type="dcterms:W3CDTF">2019-11-21T01:08:48Z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58B3A29D-79E9-4884-A783-93EF8199E861</vt:lpwstr>
  </property>
  <property fmtid="{D5CDD505-2E9C-101B-9397-08002B2CF9AE}" pid="3" name="ArticulatePath">
    <vt:lpwstr>Team Action Plan Template PPT</vt:lpwstr>
  </property>
</Properties>
</file>