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" y="5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21F32-723E-4826-AE99-86A407ADCEBD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65B02-DDA6-4143-99AE-D5AE22090DD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970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408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5376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327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509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274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284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599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593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785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820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883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F6DD8-8206-4995-9404-F99970B40946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  <p:pic>
        <p:nvPicPr>
          <p:cNvPr id="7" name="Picture 6" descr="Artboard 2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8"/>
            <a:ext cx="9144000" cy="6858000"/>
          </a:xfrm>
          <a:prstGeom prst="rect">
            <a:avLst/>
          </a:prstGeom>
        </p:spPr>
      </p:pic>
    </p:spTree>
    <p:custDataLst>
      <p:tags r:id="rId13"/>
    </p:custDataLst>
    <p:extLst>
      <p:ext uri="{BB962C8B-B14F-4D97-AF65-F5344CB8AC3E}">
        <p14:creationId xmlns:p14="http://schemas.microsoft.com/office/powerpoint/2010/main" val="281247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4966" y="153347"/>
            <a:ext cx="79529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9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Customer Service Team Action Plan 2019</a:t>
            </a:r>
          </a:p>
          <a:p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Actions to Achieve Priorities</a:t>
            </a:r>
            <a:endParaRPr lang="en-NZ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250201"/>
              </p:ext>
            </p:extLst>
          </p:nvPr>
        </p:nvGraphicFramePr>
        <p:xfrm>
          <a:off x="181192" y="1325880"/>
          <a:ext cx="8816452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729">
                  <a:extLst>
                    <a:ext uri="{9D8B030D-6E8A-4147-A177-3AD203B41FA5}">
                      <a16:colId xmlns:a16="http://schemas.microsoft.com/office/drawing/2014/main" val="4196145961"/>
                    </a:ext>
                  </a:extLst>
                </a:gridCol>
                <a:gridCol w="3257005">
                  <a:extLst>
                    <a:ext uri="{9D8B030D-6E8A-4147-A177-3AD203B41FA5}">
                      <a16:colId xmlns:a16="http://schemas.microsoft.com/office/drawing/2014/main" val="1835801380"/>
                    </a:ext>
                  </a:extLst>
                </a:gridCol>
                <a:gridCol w="4094718">
                  <a:extLst>
                    <a:ext uri="{9D8B030D-6E8A-4147-A177-3AD203B41FA5}">
                      <a16:colId xmlns:a16="http://schemas.microsoft.com/office/drawing/2014/main" val="1016562446"/>
                    </a:ext>
                  </a:extLst>
                </a:gridCol>
              </a:tblGrid>
              <a:tr h="1358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Unitec Priority</a:t>
                      </a:r>
                      <a:endParaRPr lang="en-NZ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 Priority - Student Success and CS</a:t>
                      </a:r>
                      <a:r>
                        <a:rPr lang="en-US" sz="9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9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Customer Service Team Actions </a:t>
                      </a:r>
                      <a:r>
                        <a:rPr lang="mi-NZ" sz="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Timing</a:t>
                      </a:r>
                      <a:endParaRPr lang="en-NZ" sz="9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285595"/>
                  </a:ext>
                </a:extLst>
              </a:tr>
              <a:tr h="123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Success of all students, with a focus on priority groups (M</a:t>
                      </a:r>
                      <a:r>
                        <a:rPr lang="mi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āori, Pacific, Under 25, International) and the communities we serve (West, Central &amp; North Auckland)</a:t>
                      </a:r>
                      <a:endParaRPr lang="en-US" sz="9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SS: Growing collaborative relationships across Unitec to enable students to develop a range of relevant and desirable skills that support transition into workforce/further study/communities, locally and globally.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en-NZ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NZ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CS: Success </a:t>
                      </a:r>
                      <a:r>
                        <a:rPr lang="en-NZ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 all students with focus on priority groups </a:t>
                      </a:r>
                      <a:r>
                        <a:rPr lang="en-NZ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</a:t>
                      </a:r>
                      <a:r>
                        <a:rPr lang="en-NZ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communities we </a:t>
                      </a:r>
                      <a:r>
                        <a:rPr lang="en-NZ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serve</a:t>
                      </a:r>
                      <a:endParaRPr lang="en-NZ" sz="900" b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TNK EVERYDAY! - Build bicultural practices into workplace practices 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Contribute to the work of Unitec’s </a:t>
                      </a:r>
                      <a:r>
                        <a:rPr lang="en-NZ" sz="9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Fonos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support Pacific student success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9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Contribute to success and retention of all students and in particular international students by connecting them to the student services and support they need</a:t>
                      </a:r>
                      <a:endParaRPr lang="en-NZ" sz="900" b="0" i="0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Engage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 communities we serve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NZ" sz="9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Contribute </a:t>
                      </a:r>
                      <a:r>
                        <a:rPr lang="en-NZ" sz="9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 implementing the </a:t>
                      </a:r>
                      <a:r>
                        <a:rPr lang="en-NZ" sz="9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Maori Success </a:t>
                      </a:r>
                      <a:r>
                        <a:rPr lang="en-NZ" sz="9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Strategy</a:t>
                      </a:r>
                      <a:endParaRPr lang="en-NZ" sz="9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300338"/>
                  </a:ext>
                </a:extLst>
              </a:tr>
              <a:tr h="13557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Quality learning, teaching and applied research to develop work-ready graduates and lifelong </a:t>
                      </a:r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learners</a:t>
                      </a:r>
                      <a:endParaRPr lang="en-NZ" sz="9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SS: Easing transition into tertiary through effective orientation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and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ensuring retention and success through accessible support</a:t>
                      </a:r>
                      <a:r>
                        <a:rPr lang="en-NZ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tools and skills relevant to life-long learners</a:t>
                      </a:r>
                    </a:p>
                    <a:p>
                      <a:pPr fontAlgn="base"/>
                      <a:endParaRPr lang="en-NZ" sz="900" b="0" dirty="0" smtClean="0">
                        <a:latin typeface="Verdan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fontAlgn="base"/>
                      <a:r>
                        <a:rPr lang="en-NZ" sz="900" b="0" dirty="0" smtClean="0">
                          <a:latin typeface="Verdan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CS: </a:t>
                      </a:r>
                      <a:r>
                        <a:rPr lang="en-GB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Quality </a:t>
                      </a:r>
                      <a:r>
                        <a:rPr lang="en-GB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people-centred customer service, information &amp; library support </a:t>
                      </a:r>
                    </a:p>
                    <a:p>
                      <a:endParaRPr lang="en-NZ" sz="9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Partner across Unitec to ensure spaces are welcoming and accessible and to improve student experience 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Develop independent learners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by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enabling,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encouraging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teaching increased self-service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information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skills 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 people-centred front-line support for Student Success services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(International, ADLs (learning support), Library Knowledge Specialists, Career Development, Access4Success (disability), Student Support, Te Puna </a:t>
                      </a:r>
                      <a:r>
                        <a:rPr lang="en-GB" sz="9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Waiora</a:t>
                      </a: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 and International Admissions Advisors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 as guardians of Library </a:t>
                      </a:r>
                      <a:r>
                        <a:rPr lang="en-GB" sz="9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taonga</a:t>
                      </a:r>
                      <a:endParaRPr lang="mi-NZ" sz="900" i="1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478186"/>
                  </a:ext>
                </a:extLst>
              </a:tr>
              <a:tr h="5206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Engaged and inspired staff, equipped with the capabilities to support and deliver best learning</a:t>
                      </a:r>
                    </a:p>
                    <a:p>
                      <a:pPr algn="l"/>
                      <a:endParaRPr lang="en-NZ" sz="9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SS:</a:t>
                      </a:r>
                      <a:r>
                        <a:rPr lang="en-NZ" sz="9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 effective team with a balanced focus, collaboratively </a:t>
                      </a:r>
                      <a:r>
                        <a:rPr lang="en-NZ" sz="9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working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towards cross functional PD opportunities and engagement, who actively share and celebrate individual and group contributions to our communities, including collaborative networking and benchmarking across ITP sector and communities.</a:t>
                      </a:r>
                    </a:p>
                    <a:p>
                      <a:pPr fontAlgn="base"/>
                      <a:r>
                        <a:rPr lang="en-GB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CS: Engaged </a:t>
                      </a:r>
                      <a:r>
                        <a:rPr lang="en-GB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inspired staff, equipped with the library and customer service capabilities to support best learning, teaching and </a:t>
                      </a:r>
                      <a:r>
                        <a:rPr lang="en-GB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research</a:t>
                      </a:r>
                      <a:endParaRPr lang="en-NZ" sz="9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 wellness into everyday activity. 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Maintain, develop and share relevant skills and competencies - Implement opportunities for career development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Continue to build a supportive and adaptable team – adjusting to reduced staffing to support Unitec’s priorities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Grow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respect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</a:t>
                      </a: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our work as frontline academic and pastoral support, and library and customer care specialists 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Improve communication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and </a:t>
                      </a: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information management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protocols</a:t>
                      </a:r>
                      <a:endParaRPr lang="en-US" sz="9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153608"/>
                  </a:ext>
                </a:extLst>
              </a:tr>
              <a:tr h="520627">
                <a:tc>
                  <a:txBody>
                    <a:bodyPr/>
                    <a:lstStyle/>
                    <a:p>
                      <a:pPr algn="l"/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financially sustainable </a:t>
                      </a:r>
                      <a:endParaRPr lang="en-US" sz="9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l"/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business to invest in the future</a:t>
                      </a:r>
                    </a:p>
                    <a:p>
                      <a:pPr algn="l"/>
                      <a:endParaRPr lang="en-NZ" sz="9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SS: Ensuring our inclusive practices</a:t>
                      </a:r>
                      <a:r>
                        <a:rPr lang="en-NZ" sz="9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NZ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are sustainable, whilst being resourceful in our daily practices, including partnering with stakeholders to review financial priorities and build confidence in our performance. </a:t>
                      </a:r>
                      <a:endParaRPr lang="en-NZ" sz="11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strike="noStrik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CS: Efficient </a:t>
                      </a:r>
                      <a:r>
                        <a:rPr lang="en-GB" sz="900" b="0" strike="noStrik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sustainable</a:t>
                      </a:r>
                      <a:r>
                        <a:rPr lang="en-GB" sz="900" b="0" strike="noStrik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GB" sz="900" b="0" strike="noStrik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customer service, </a:t>
                      </a:r>
                      <a:r>
                        <a:rPr lang="en-GB" sz="9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information &amp; library support </a:t>
                      </a:r>
                      <a:endParaRPr lang="en-NZ" sz="9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Facilitate the combination of Te Puna and B1 collections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Share knowledge within Student Success</a:t>
                      </a:r>
                      <a:r>
                        <a:rPr lang="en-US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Efficiently provide library and customer services and communicate accurate information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Support sustainability </a:t>
                      </a:r>
                      <a:r>
                        <a:rPr lang="en-GB" sz="9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initiatives</a:t>
                      </a:r>
                      <a:endParaRPr lang="en-GB" sz="9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53043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32643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"/>
  <p:tag name="ARTICULATE_DESIGN_ID_OFFICE THEME" val="MBFv2COH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214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Verdana</vt:lpstr>
      <vt:lpstr>Office Theme</vt:lpstr>
      <vt:lpstr>PowerPoint Presentation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Pond</dc:creator>
  <cp:lastModifiedBy>Anna Wheeler</cp:lastModifiedBy>
  <cp:revision>34</cp:revision>
  <dcterms:created xsi:type="dcterms:W3CDTF">2019-01-31T01:06:52Z</dcterms:created>
  <dcterms:modified xsi:type="dcterms:W3CDTF">2019-03-22T01:21:35Z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1B8DD8F0-A061-4AE6-91E4-3154E0018494</vt:lpwstr>
  </property>
  <property fmtid="{D5CDD505-2E9C-101B-9397-08002B2CF9AE}" pid="3" name="ArticulatePath">
    <vt:lpwstr>Presentation2</vt:lpwstr>
  </property>
</Properties>
</file>