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63741A-EEF5-491E-8986-7A3B6B81FB3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20BCC3B-EF4F-4F1A-A3D2-73C1BCBBEF95}">
      <dgm:prSet phldrT="[Text]" custT="1"/>
      <dgm:spPr/>
      <dgm:t>
        <a:bodyPr/>
        <a:lstStyle/>
        <a:p>
          <a:r>
            <a:rPr lang="en-NZ" sz="1800" dirty="0" smtClean="0"/>
            <a:t>Approach the Market </a:t>
          </a:r>
          <a:endParaRPr lang="en-NZ" sz="1800" dirty="0"/>
        </a:p>
      </dgm:t>
    </dgm:pt>
    <dgm:pt modelId="{2BB0F606-50EB-4DE6-BBF7-6E7F259F00B3}" type="parTrans" cxnId="{4ECB2721-B775-4F8E-AE96-C2853A82E625}">
      <dgm:prSet/>
      <dgm:spPr/>
      <dgm:t>
        <a:bodyPr/>
        <a:lstStyle/>
        <a:p>
          <a:endParaRPr lang="en-NZ" sz="1800"/>
        </a:p>
      </dgm:t>
    </dgm:pt>
    <dgm:pt modelId="{2A300128-2B9E-4A50-B2F5-E29D560EEC60}" type="sibTrans" cxnId="{4ECB2721-B775-4F8E-AE96-C2853A82E625}">
      <dgm:prSet/>
      <dgm:spPr/>
      <dgm:t>
        <a:bodyPr/>
        <a:lstStyle/>
        <a:p>
          <a:endParaRPr lang="en-NZ" sz="1800"/>
        </a:p>
      </dgm:t>
    </dgm:pt>
    <dgm:pt modelId="{E4DEAC0C-CFC8-49C7-9C24-6E1AF951D478}">
      <dgm:prSet phldrT="[Text]" custT="1"/>
      <dgm:spPr/>
      <dgm:t>
        <a:bodyPr/>
        <a:lstStyle/>
        <a:p>
          <a:r>
            <a:rPr lang="en-NZ" sz="1800" dirty="0" smtClean="0"/>
            <a:t>Select a supplier / offer  </a:t>
          </a:r>
          <a:endParaRPr lang="en-NZ" sz="1800" dirty="0"/>
        </a:p>
      </dgm:t>
    </dgm:pt>
    <dgm:pt modelId="{B4045F27-E50A-4216-B673-07E7F2AC6F2B}" type="parTrans" cxnId="{DE592D7E-3A65-498D-8E72-D896B6D90F23}">
      <dgm:prSet/>
      <dgm:spPr/>
      <dgm:t>
        <a:bodyPr/>
        <a:lstStyle/>
        <a:p>
          <a:endParaRPr lang="en-NZ" sz="1800"/>
        </a:p>
      </dgm:t>
    </dgm:pt>
    <dgm:pt modelId="{FDF7817C-5852-441F-87D0-F3C0BC0F4BB3}" type="sibTrans" cxnId="{DE592D7E-3A65-498D-8E72-D896B6D90F23}">
      <dgm:prSet/>
      <dgm:spPr/>
      <dgm:t>
        <a:bodyPr/>
        <a:lstStyle/>
        <a:p>
          <a:endParaRPr lang="en-NZ" sz="1800"/>
        </a:p>
      </dgm:t>
    </dgm:pt>
    <dgm:pt modelId="{56C6146A-75F2-4F88-BE3B-B24608FC4B01}" type="pres">
      <dgm:prSet presAssocID="{A263741A-EEF5-491E-8986-7A3B6B81FB35}" presName="Name0" presStyleCnt="0">
        <dgm:presLayoutVars>
          <dgm:dir/>
          <dgm:animLvl val="lvl"/>
          <dgm:resizeHandles val="exact"/>
        </dgm:presLayoutVars>
      </dgm:prSet>
      <dgm:spPr/>
    </dgm:pt>
    <dgm:pt modelId="{0FC83604-A4AD-427C-9E07-34D579B748CF}" type="pres">
      <dgm:prSet presAssocID="{E20BCC3B-EF4F-4F1A-A3D2-73C1BCBBEF95}" presName="parTxOnly" presStyleLbl="node1" presStyleIdx="0" presStyleCnt="2" custScaleX="45574" custLinFactNeighborX="-84903" custLinFactNeighborY="8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95E945AC-ECAD-413D-ACC4-E2A117ECAA90}" type="pres">
      <dgm:prSet presAssocID="{2A300128-2B9E-4A50-B2F5-E29D560EEC60}" presName="parTxOnlySpace" presStyleCnt="0"/>
      <dgm:spPr/>
    </dgm:pt>
    <dgm:pt modelId="{0AAA74BB-8400-4F85-99EC-117296050748}" type="pres">
      <dgm:prSet presAssocID="{E4DEAC0C-CFC8-49C7-9C24-6E1AF951D478}" presName="parTxOnly" presStyleLbl="node1" presStyleIdx="1" presStyleCnt="2" custScaleX="49033" custLinFactNeighborX="-22190" custLinFactNeighborY="-5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NZ"/>
        </a:p>
      </dgm:t>
    </dgm:pt>
  </dgm:ptLst>
  <dgm:cxnLst>
    <dgm:cxn modelId="{A373906D-8C18-47AB-8379-93EE008EC108}" type="presOf" srcId="{E20BCC3B-EF4F-4F1A-A3D2-73C1BCBBEF95}" destId="{0FC83604-A4AD-427C-9E07-34D579B748CF}" srcOrd="0" destOrd="0" presId="urn:microsoft.com/office/officeart/2005/8/layout/chevron1"/>
    <dgm:cxn modelId="{4ECB2721-B775-4F8E-AE96-C2853A82E625}" srcId="{A263741A-EEF5-491E-8986-7A3B6B81FB35}" destId="{E20BCC3B-EF4F-4F1A-A3D2-73C1BCBBEF95}" srcOrd="0" destOrd="0" parTransId="{2BB0F606-50EB-4DE6-BBF7-6E7F259F00B3}" sibTransId="{2A300128-2B9E-4A50-B2F5-E29D560EEC60}"/>
    <dgm:cxn modelId="{50B050A6-AAC0-4CA9-BE06-20B774A7EE5E}" type="presOf" srcId="{E4DEAC0C-CFC8-49C7-9C24-6E1AF951D478}" destId="{0AAA74BB-8400-4F85-99EC-117296050748}" srcOrd="0" destOrd="0" presId="urn:microsoft.com/office/officeart/2005/8/layout/chevron1"/>
    <dgm:cxn modelId="{DE592D7E-3A65-498D-8E72-D896B6D90F23}" srcId="{A263741A-EEF5-491E-8986-7A3B6B81FB35}" destId="{E4DEAC0C-CFC8-49C7-9C24-6E1AF951D478}" srcOrd="1" destOrd="0" parTransId="{B4045F27-E50A-4216-B673-07E7F2AC6F2B}" sibTransId="{FDF7817C-5852-441F-87D0-F3C0BC0F4BB3}"/>
    <dgm:cxn modelId="{314B61A1-7FC3-4488-A3AF-D1C5D2FDF542}" type="presOf" srcId="{A263741A-EEF5-491E-8986-7A3B6B81FB35}" destId="{56C6146A-75F2-4F88-BE3B-B24608FC4B01}" srcOrd="0" destOrd="0" presId="urn:microsoft.com/office/officeart/2005/8/layout/chevron1"/>
    <dgm:cxn modelId="{1D48CFBA-1233-412D-995A-85F0A856F4DA}" type="presParOf" srcId="{56C6146A-75F2-4F88-BE3B-B24608FC4B01}" destId="{0FC83604-A4AD-427C-9E07-34D579B748CF}" srcOrd="0" destOrd="0" presId="urn:microsoft.com/office/officeart/2005/8/layout/chevron1"/>
    <dgm:cxn modelId="{27F3909D-5264-4285-93BD-67E3EAE6D68E}" type="presParOf" srcId="{56C6146A-75F2-4F88-BE3B-B24608FC4B01}" destId="{95E945AC-ECAD-413D-ACC4-E2A117ECAA90}" srcOrd="1" destOrd="0" presId="urn:microsoft.com/office/officeart/2005/8/layout/chevron1"/>
    <dgm:cxn modelId="{53861A07-4104-4E15-8082-4760DE587F9B}" type="presParOf" srcId="{56C6146A-75F2-4F88-BE3B-B24608FC4B01}" destId="{0AAA74BB-8400-4F85-99EC-117296050748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C83604-A4AD-427C-9E07-34D579B748CF}">
      <dsp:nvSpPr>
        <dsp:cNvPr id="0" name=""/>
        <dsp:cNvSpPr/>
      </dsp:nvSpPr>
      <dsp:spPr>
        <a:xfrm>
          <a:off x="0" y="0"/>
          <a:ext cx="2262656" cy="6408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800" kern="1200" dirty="0" smtClean="0"/>
            <a:t>Approach the Market </a:t>
          </a:r>
          <a:endParaRPr lang="en-NZ" sz="1800" kern="1200" dirty="0"/>
        </a:p>
      </dsp:txBody>
      <dsp:txXfrm>
        <a:off x="320449" y="0"/>
        <a:ext cx="1621758" cy="640898"/>
      </dsp:txXfrm>
    </dsp:sp>
    <dsp:sp modelId="{0AAA74BB-8400-4F85-99EC-117296050748}">
      <dsp:nvSpPr>
        <dsp:cNvPr id="0" name=""/>
        <dsp:cNvSpPr/>
      </dsp:nvSpPr>
      <dsp:spPr>
        <a:xfrm>
          <a:off x="2040550" y="0"/>
          <a:ext cx="2434388" cy="64089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1800" kern="1200" dirty="0" smtClean="0"/>
            <a:t>Select a supplier / offer  </a:t>
          </a:r>
          <a:endParaRPr lang="en-NZ" sz="1800" kern="1200" dirty="0"/>
        </a:p>
      </dsp:txBody>
      <dsp:txXfrm>
        <a:off x="2360999" y="0"/>
        <a:ext cx="1793490" cy="6408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11139-7A4F-42A3-AF66-2EFDA5D8D12F}" type="datetimeFigureOut">
              <a:rPr lang="en-NZ" smtClean="0"/>
              <a:t>10/08/2018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FD1B-E422-499A-8D0C-FB6D28B7D6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5243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11139-7A4F-42A3-AF66-2EFDA5D8D12F}" type="datetimeFigureOut">
              <a:rPr lang="en-NZ" smtClean="0"/>
              <a:t>10/08/2018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FD1B-E422-499A-8D0C-FB6D28B7D6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84804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11139-7A4F-42A3-AF66-2EFDA5D8D12F}" type="datetimeFigureOut">
              <a:rPr lang="en-NZ" smtClean="0"/>
              <a:t>10/08/2018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FD1B-E422-499A-8D0C-FB6D28B7D6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85103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11139-7A4F-42A3-AF66-2EFDA5D8D12F}" type="datetimeFigureOut">
              <a:rPr lang="en-NZ" smtClean="0"/>
              <a:t>10/08/2018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FD1B-E422-499A-8D0C-FB6D28B7D6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6020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11139-7A4F-42A3-AF66-2EFDA5D8D12F}" type="datetimeFigureOut">
              <a:rPr lang="en-NZ" smtClean="0"/>
              <a:t>10/08/2018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FD1B-E422-499A-8D0C-FB6D28B7D6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3085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11139-7A4F-42A3-AF66-2EFDA5D8D12F}" type="datetimeFigureOut">
              <a:rPr lang="en-NZ" smtClean="0"/>
              <a:t>10/08/2018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FD1B-E422-499A-8D0C-FB6D28B7D6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16874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11139-7A4F-42A3-AF66-2EFDA5D8D12F}" type="datetimeFigureOut">
              <a:rPr lang="en-NZ" smtClean="0"/>
              <a:t>10/08/2018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FD1B-E422-499A-8D0C-FB6D28B7D6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427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11139-7A4F-42A3-AF66-2EFDA5D8D12F}" type="datetimeFigureOut">
              <a:rPr lang="en-NZ" smtClean="0"/>
              <a:t>10/08/2018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FD1B-E422-499A-8D0C-FB6D28B7D6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8445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11139-7A4F-42A3-AF66-2EFDA5D8D12F}" type="datetimeFigureOut">
              <a:rPr lang="en-NZ" smtClean="0"/>
              <a:t>10/08/2018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FD1B-E422-499A-8D0C-FB6D28B7D6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46644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11139-7A4F-42A3-AF66-2EFDA5D8D12F}" type="datetimeFigureOut">
              <a:rPr lang="en-NZ" smtClean="0"/>
              <a:t>10/08/2018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FD1B-E422-499A-8D0C-FB6D28B7D6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95727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11139-7A4F-42A3-AF66-2EFDA5D8D12F}" type="datetimeFigureOut">
              <a:rPr lang="en-NZ" smtClean="0"/>
              <a:t>10/08/2018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EFD1B-E422-499A-8D0C-FB6D28B7D6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3415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11139-7A4F-42A3-AF66-2EFDA5D8D12F}" type="datetimeFigureOut">
              <a:rPr lang="en-NZ" smtClean="0"/>
              <a:t>10/08/2018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EFD1B-E422-499A-8D0C-FB6D28B7D6B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7613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13387756"/>
              </p:ext>
            </p:extLst>
          </p:nvPr>
        </p:nvGraphicFramePr>
        <p:xfrm>
          <a:off x="198304" y="3279216"/>
          <a:ext cx="4969650" cy="640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464424" y="3055089"/>
            <a:ext cx="2605071" cy="1044508"/>
            <a:chOff x="4438993" y="1643319"/>
            <a:chExt cx="2487392" cy="1634970"/>
          </a:xfrm>
        </p:grpSpPr>
        <p:sp>
          <p:nvSpPr>
            <p:cNvPr id="6" name="Chevron 5"/>
            <p:cNvSpPr/>
            <p:nvPr/>
          </p:nvSpPr>
          <p:spPr>
            <a:xfrm>
              <a:off x="4438993" y="1985817"/>
              <a:ext cx="2487392" cy="994956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Chevron 4"/>
            <p:cNvSpPr/>
            <p:nvPr/>
          </p:nvSpPr>
          <p:spPr>
            <a:xfrm>
              <a:off x="4847077" y="1643319"/>
              <a:ext cx="1671221" cy="16349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26670" rIns="26670" bIns="2667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NZ" dirty="0" smtClean="0"/>
                <a:t>Raise a Purchase Order to supplier </a:t>
              </a:r>
              <a:endParaRPr lang="en-NZ" kern="1200" dirty="0"/>
            </a:p>
          </p:txBody>
        </p:sp>
      </p:grpSp>
      <p:sp>
        <p:nvSpPr>
          <p:cNvPr id="10" name="Cloud Callout 9"/>
          <p:cNvSpPr/>
          <p:nvPr/>
        </p:nvSpPr>
        <p:spPr>
          <a:xfrm>
            <a:off x="0" y="1374407"/>
            <a:ext cx="1784732" cy="1478839"/>
          </a:xfrm>
          <a:prstGeom prst="cloudCallout">
            <a:avLst>
              <a:gd name="adj1" fmla="val -37239"/>
              <a:gd name="adj2" fmla="val 8921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b="1" dirty="0" smtClean="0">
                <a:solidFill>
                  <a:schemeClr val="tx1"/>
                </a:solidFill>
              </a:rPr>
              <a:t>Initiate a project </a:t>
            </a:r>
            <a:endParaRPr lang="en-NZ" b="1" dirty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827803" y="3033319"/>
            <a:ext cx="2404876" cy="1088049"/>
            <a:chOff x="4438993" y="1656724"/>
            <a:chExt cx="2487392" cy="1634970"/>
          </a:xfrm>
        </p:grpSpPr>
        <p:sp>
          <p:nvSpPr>
            <p:cNvPr id="12" name="Chevron 11"/>
            <p:cNvSpPr/>
            <p:nvPr/>
          </p:nvSpPr>
          <p:spPr>
            <a:xfrm>
              <a:off x="4438993" y="1985817"/>
              <a:ext cx="2487392" cy="994956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Chevron 4"/>
            <p:cNvSpPr/>
            <p:nvPr/>
          </p:nvSpPr>
          <p:spPr>
            <a:xfrm>
              <a:off x="4793185" y="1656724"/>
              <a:ext cx="1828498" cy="16349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26670" rIns="26670" bIns="2667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NZ" dirty="0" smtClean="0"/>
                <a:t>Goods  or services received   </a:t>
              </a:r>
              <a:endParaRPr lang="en-NZ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989869" y="3047087"/>
            <a:ext cx="1805709" cy="1089248"/>
            <a:chOff x="4438993" y="1665810"/>
            <a:chExt cx="2487392" cy="1634970"/>
          </a:xfrm>
        </p:grpSpPr>
        <p:sp>
          <p:nvSpPr>
            <p:cNvPr id="15" name="Chevron 14"/>
            <p:cNvSpPr/>
            <p:nvPr/>
          </p:nvSpPr>
          <p:spPr>
            <a:xfrm>
              <a:off x="4438993" y="1985817"/>
              <a:ext cx="2487392" cy="994956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hevron 4"/>
            <p:cNvSpPr/>
            <p:nvPr/>
          </p:nvSpPr>
          <p:spPr>
            <a:xfrm>
              <a:off x="4556360" y="1665810"/>
              <a:ext cx="1828498" cy="16349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26670" rIns="26670" bIns="2667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NZ" dirty="0" smtClean="0"/>
                <a:t>Supplier</a:t>
              </a:r>
              <a:r>
                <a:rPr lang="en-NZ" sz="2000" dirty="0" smtClean="0"/>
                <a:t> </a:t>
              </a:r>
              <a:r>
                <a:rPr lang="en-NZ" dirty="0" smtClean="0"/>
                <a:t>Invoice</a:t>
              </a:r>
              <a:r>
                <a:rPr lang="en-NZ" sz="2000" dirty="0" smtClean="0"/>
                <a:t> </a:t>
              </a:r>
              <a:endParaRPr lang="en-NZ" sz="2000" kern="12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0539445" y="3020949"/>
            <a:ext cx="1544737" cy="1115386"/>
            <a:chOff x="4438993" y="1630480"/>
            <a:chExt cx="2487392" cy="1634970"/>
          </a:xfrm>
        </p:grpSpPr>
        <p:sp>
          <p:nvSpPr>
            <p:cNvPr id="18" name="Chevron 17"/>
            <p:cNvSpPr/>
            <p:nvPr/>
          </p:nvSpPr>
          <p:spPr>
            <a:xfrm>
              <a:off x="4438993" y="1985817"/>
              <a:ext cx="2487392" cy="994956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Chevron 4"/>
            <p:cNvSpPr/>
            <p:nvPr/>
          </p:nvSpPr>
          <p:spPr>
            <a:xfrm>
              <a:off x="4768439" y="1630480"/>
              <a:ext cx="1828498" cy="16349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26670" rIns="26670" bIns="2667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NZ" dirty="0" smtClean="0"/>
                <a:t>Payment made </a:t>
              </a:r>
              <a:endParaRPr lang="en-NZ" kern="1200" dirty="0"/>
            </a:p>
          </p:txBody>
        </p:sp>
      </p:grpSp>
      <p:sp>
        <p:nvSpPr>
          <p:cNvPr id="20" name="Rectangular Callout 19"/>
          <p:cNvSpPr/>
          <p:nvPr/>
        </p:nvSpPr>
        <p:spPr>
          <a:xfrm>
            <a:off x="615372" y="4550940"/>
            <a:ext cx="1703943" cy="1029709"/>
          </a:xfrm>
          <a:prstGeom prst="wedgeRectCallout">
            <a:avLst>
              <a:gd name="adj1" fmla="val -7669"/>
              <a:gd name="adj2" fmla="val -110882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 dirty="0" smtClean="0"/>
              <a:t>Verbal request </a:t>
            </a:r>
          </a:p>
          <a:p>
            <a:pPr algn="ctr"/>
            <a:r>
              <a:rPr lang="en-NZ" sz="1400" dirty="0" smtClean="0"/>
              <a:t>Quotation </a:t>
            </a:r>
          </a:p>
          <a:p>
            <a:pPr algn="ctr"/>
            <a:r>
              <a:rPr lang="en-NZ" sz="1400" dirty="0" smtClean="0"/>
              <a:t>RFP </a:t>
            </a:r>
          </a:p>
          <a:p>
            <a:pPr algn="ctr"/>
            <a:r>
              <a:rPr lang="en-NZ" sz="1400" dirty="0" smtClean="0"/>
              <a:t>RFT </a:t>
            </a:r>
            <a:endParaRPr lang="en-NZ" sz="1400" dirty="0"/>
          </a:p>
        </p:txBody>
      </p:sp>
      <p:sp>
        <p:nvSpPr>
          <p:cNvPr id="21" name="Rectangular Callout 20"/>
          <p:cNvSpPr/>
          <p:nvPr/>
        </p:nvSpPr>
        <p:spPr>
          <a:xfrm>
            <a:off x="3736555" y="4558829"/>
            <a:ext cx="1703943" cy="1029709"/>
          </a:xfrm>
          <a:prstGeom prst="wedgeRectCallout">
            <a:avLst>
              <a:gd name="adj1" fmla="val -7669"/>
              <a:gd name="adj2" fmla="val -110882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400" dirty="0" smtClean="0"/>
              <a:t>Advise supplier </a:t>
            </a:r>
          </a:p>
          <a:p>
            <a:pPr algn="ctr"/>
            <a:r>
              <a:rPr lang="en-NZ" sz="1400" dirty="0" smtClean="0"/>
              <a:t>Contract </a:t>
            </a:r>
          </a:p>
          <a:p>
            <a:pPr algn="ctr"/>
            <a:r>
              <a:rPr lang="en-NZ" sz="1400" dirty="0" smtClean="0"/>
              <a:t>Established as a New Vendor  </a:t>
            </a:r>
            <a:endParaRPr lang="en-NZ" sz="1400" dirty="0"/>
          </a:p>
        </p:txBody>
      </p:sp>
      <p:sp>
        <p:nvSpPr>
          <p:cNvPr id="25" name="Subtitle 22"/>
          <p:cNvSpPr txBox="1">
            <a:spLocks/>
          </p:cNvSpPr>
          <p:nvPr/>
        </p:nvSpPr>
        <p:spPr>
          <a:xfrm>
            <a:off x="8442822" y="4797082"/>
            <a:ext cx="1192438" cy="745399"/>
          </a:xfrm>
          <a:prstGeom prst="wedgeRectCallout">
            <a:avLst>
              <a:gd name="adj1" fmla="val -7862"/>
              <a:gd name="adj2" fmla="val -166175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400" dirty="0" smtClean="0"/>
              <a:t>Receipt goods received </a:t>
            </a:r>
            <a:endParaRPr lang="en-NZ" sz="1400" dirty="0"/>
          </a:p>
        </p:txBody>
      </p:sp>
      <p:sp>
        <p:nvSpPr>
          <p:cNvPr id="26" name="Subtitle 25"/>
          <p:cNvSpPr>
            <a:spLocks noGrp="1"/>
          </p:cNvSpPr>
          <p:nvPr>
            <p:ph type="subTitle" idx="1"/>
          </p:nvPr>
        </p:nvSpPr>
        <p:spPr>
          <a:xfrm>
            <a:off x="1516655" y="5706736"/>
            <a:ext cx="6569726" cy="705081"/>
          </a:xfrm>
        </p:spPr>
        <p:txBody>
          <a:bodyPr>
            <a:normAutofit/>
          </a:bodyPr>
          <a:lstStyle/>
          <a:p>
            <a:endParaRPr lang="en-NZ" dirty="0" smtClean="0"/>
          </a:p>
          <a:p>
            <a:endParaRPr lang="en-NZ" sz="3300" dirty="0"/>
          </a:p>
        </p:txBody>
      </p:sp>
      <p:sp>
        <p:nvSpPr>
          <p:cNvPr id="27" name="Cloud Callout 26"/>
          <p:cNvSpPr/>
          <p:nvPr/>
        </p:nvSpPr>
        <p:spPr>
          <a:xfrm>
            <a:off x="6968465" y="1694329"/>
            <a:ext cx="1784732" cy="1239935"/>
          </a:xfrm>
          <a:prstGeom prst="cloudCallout">
            <a:avLst>
              <a:gd name="adj1" fmla="val -11940"/>
              <a:gd name="adj2" fmla="val 69051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/>
              <a:t>DIFOTS</a:t>
            </a:r>
            <a:r>
              <a:rPr lang="en-NZ" sz="900" dirty="0" smtClean="0"/>
              <a:t>  (Delivery is Full on Time as per Specification)</a:t>
            </a:r>
            <a:endParaRPr lang="en-NZ" sz="900" dirty="0"/>
          </a:p>
        </p:txBody>
      </p:sp>
      <p:sp>
        <p:nvSpPr>
          <p:cNvPr id="32" name="Title 31"/>
          <p:cNvSpPr>
            <a:spLocks noGrp="1"/>
          </p:cNvSpPr>
          <p:nvPr>
            <p:ph type="ctrTitle"/>
          </p:nvPr>
        </p:nvSpPr>
        <p:spPr>
          <a:xfrm>
            <a:off x="9039041" y="1421959"/>
            <a:ext cx="2081827" cy="1213567"/>
          </a:xfrm>
          <a:prstGeom prst="cloudCallout">
            <a:avLst>
              <a:gd name="adj1" fmla="val -7763"/>
              <a:gd name="adj2" fmla="val 97442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en-NZ" sz="1600" dirty="0" smtClean="0"/>
              <a:t>Matches Purchase order &amp; receipt  </a:t>
            </a:r>
            <a:endParaRPr lang="en-NZ" sz="1600" dirty="0"/>
          </a:p>
        </p:txBody>
      </p:sp>
      <p:sp>
        <p:nvSpPr>
          <p:cNvPr id="33" name="Subtitle 22"/>
          <p:cNvSpPr txBox="1">
            <a:spLocks/>
          </p:cNvSpPr>
          <p:nvPr/>
        </p:nvSpPr>
        <p:spPr>
          <a:xfrm>
            <a:off x="10765798" y="4835250"/>
            <a:ext cx="1192438" cy="745399"/>
          </a:xfrm>
          <a:prstGeom prst="wedgeRectCallout">
            <a:avLst>
              <a:gd name="adj1" fmla="val -7862"/>
              <a:gd name="adj2" fmla="val -166175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400" dirty="0" smtClean="0"/>
              <a:t>20</a:t>
            </a:r>
            <a:r>
              <a:rPr lang="en-NZ" sz="1400" baseline="30000" dirty="0" smtClean="0"/>
              <a:t>th</a:t>
            </a:r>
            <a:r>
              <a:rPr lang="en-NZ" sz="1400" dirty="0" smtClean="0"/>
              <a:t> of month following invoice </a:t>
            </a:r>
            <a:endParaRPr lang="en-NZ" sz="1400" dirty="0"/>
          </a:p>
        </p:txBody>
      </p:sp>
      <p:sp>
        <p:nvSpPr>
          <p:cNvPr id="34" name="Explosion 2 33"/>
          <p:cNvSpPr/>
          <p:nvPr/>
        </p:nvSpPr>
        <p:spPr>
          <a:xfrm>
            <a:off x="3499658" y="166255"/>
            <a:ext cx="3417023" cy="2971329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600" b="1" dirty="0" smtClean="0">
                <a:solidFill>
                  <a:schemeClr val="tx1"/>
                </a:solidFill>
              </a:rPr>
              <a:t>Authorises supplier to provide goods or service</a:t>
            </a:r>
            <a:r>
              <a:rPr lang="en-NZ" b="1" dirty="0" smtClean="0">
                <a:solidFill>
                  <a:schemeClr val="tx1"/>
                </a:solidFill>
              </a:rPr>
              <a:t>s </a:t>
            </a:r>
          </a:p>
          <a:p>
            <a:pPr algn="ctr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1099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69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Matches Purchase order &amp; receipt  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Donald Shewan</dc:creator>
  <cp:lastModifiedBy>Richard Hill</cp:lastModifiedBy>
  <cp:revision>11</cp:revision>
  <dcterms:created xsi:type="dcterms:W3CDTF">2015-01-06T01:30:13Z</dcterms:created>
  <dcterms:modified xsi:type="dcterms:W3CDTF">2018-08-10T01:39:41Z</dcterms:modified>
</cp:coreProperties>
</file>